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3" r:id="rId2"/>
  </p:sldMasterIdLst>
  <p:notesMasterIdLst>
    <p:notesMasterId r:id="rId22"/>
  </p:notesMasterIdLst>
  <p:handoutMasterIdLst>
    <p:handoutMasterId r:id="rId23"/>
  </p:handoutMasterIdLst>
  <p:sldIdLst>
    <p:sldId id="256" r:id="rId3"/>
    <p:sldId id="269" r:id="rId4"/>
    <p:sldId id="270" r:id="rId5"/>
    <p:sldId id="258" r:id="rId6"/>
    <p:sldId id="257" r:id="rId7"/>
    <p:sldId id="263" r:id="rId8"/>
    <p:sldId id="259" r:id="rId9"/>
    <p:sldId id="260" r:id="rId10"/>
    <p:sldId id="271" r:id="rId11"/>
    <p:sldId id="261" r:id="rId12"/>
    <p:sldId id="262" r:id="rId13"/>
    <p:sldId id="264" r:id="rId14"/>
    <p:sldId id="265" r:id="rId15"/>
    <p:sldId id="266" r:id="rId16"/>
    <p:sldId id="267" r:id="rId17"/>
    <p:sldId id="272" r:id="rId18"/>
    <p:sldId id="268" r:id="rId19"/>
    <p:sldId id="274" r:id="rId20"/>
    <p:sldId id="273" r:id="rId21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3" autoAdjust="0"/>
    <p:restoredTop sz="96086" autoAdjust="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78" d="100"/>
          <a:sy n="78" d="100"/>
        </p:scale>
        <p:origin x="32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27B10A-EDD3-40E4-9890-63D251BDBD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681817-9CB7-4A02-A34E-8247D83F6F0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11/14/2021 pm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E08E2-65C6-4578-8435-836E52B21DE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Micky Galloway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102D88-7CBF-4BC3-AB84-132AFB60C40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C1F10375-557C-4A6B-B5D8-F5EFD875874F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922109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8"/>
          </a:xfrm>
          <a:prstGeom prst="rect">
            <a:avLst/>
          </a:prstGeom>
        </p:spPr>
        <p:txBody>
          <a:bodyPr vert="horz" lIns="96657" tIns="48329" rIns="96657" bIns="48329" rtlCol="0"/>
          <a:lstStyle>
            <a:lvl1pPr algn="r">
              <a:defRPr sz="1200"/>
            </a:lvl1pPr>
          </a:lstStyle>
          <a:p>
            <a:r>
              <a:rPr lang="en-US"/>
              <a:t>11/14/2021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7" tIns="48329" rIns="96657" bIns="483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620577"/>
            <a:ext cx="5852160" cy="3780472"/>
          </a:xfrm>
          <a:prstGeom prst="rect">
            <a:avLst/>
          </a:prstGeom>
        </p:spPr>
        <p:txBody>
          <a:bodyPr vert="horz" lIns="96657" tIns="48329" rIns="96657" bIns="4832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l">
              <a:defRPr sz="1200"/>
            </a:lvl1pPr>
          </a:lstStyle>
          <a:p>
            <a:r>
              <a:rPr lang="en-US"/>
              <a:t>Micky Galloway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7"/>
          </a:xfrm>
          <a:prstGeom prst="rect">
            <a:avLst/>
          </a:prstGeom>
        </p:spPr>
        <p:txBody>
          <a:bodyPr vert="horz" lIns="96657" tIns="48329" rIns="96657" bIns="48329" rtlCol="0" anchor="b"/>
          <a:lstStyle>
            <a:lvl1pPr algn="r">
              <a:defRPr sz="1200"/>
            </a:lvl1pPr>
          </a:lstStyle>
          <a:p>
            <a:fld id="{684EEEE0-3C54-46DA-B7C2-974B4736F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03970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3D05EB2-68CF-4509-BD59-C6E3D21C585B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000077E4-8C18-4348-B7A3-377D1DCC42A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23A661BC-7803-4460-9F7F-9F4B8E5155D5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2A02E789-197B-422C-9791-59F602752D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7DF6A754-3840-45D1-A0C2-05CAB736A40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FAE0-0546-4E24-B748-B59A1AD548B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5A8B4-4C7D-4294-A2C2-A1DB541E3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3AEF41-71F6-4678-85DE-5E6CE735D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3AA66-5E9A-4F26-95EB-32D5BA27E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53D9B7-7E73-4289-8EEB-201B83D9D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D5F758-E253-48EE-ACBD-C4F89BB130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0923E7-9764-4B9D-B1ED-FED7383B6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128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E3DC36-3209-4F2F-989C-A99EBED673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B74645D-791B-4639-B37B-FA204EB66A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257A99-7174-447D-ADD4-9775410AB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B0222-B660-4D20-A098-ADA049AC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ED6F0-D216-4959-8B53-03F8E4EA6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CAB24B-6198-47D4-9C53-6E196BB43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66229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>
            <a:extLst>
              <a:ext uri="{FF2B5EF4-FFF2-40B4-BE49-F238E27FC236}">
                <a16:creationId xmlns:a16="http://schemas.microsoft.com/office/drawing/2014/main" id="{DF735166-72BC-4177-A112-DD5EF648C96F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7651" name="Rectangle 3">
              <a:extLst>
                <a:ext uri="{FF2B5EF4-FFF2-40B4-BE49-F238E27FC236}">
                  <a16:creationId xmlns:a16="http://schemas.microsoft.com/office/drawing/2014/main" id="{B865A4B4-0887-4D7C-9562-191066EBC905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52" name="Freeform 4">
              <a:extLst>
                <a:ext uri="{FF2B5EF4-FFF2-40B4-BE49-F238E27FC236}">
                  <a16:creationId xmlns:a16="http://schemas.microsoft.com/office/drawing/2014/main" id="{46DD5519-5391-42DB-8220-4DB725FEE04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3" name="Freeform 5">
              <a:extLst>
                <a:ext uri="{FF2B5EF4-FFF2-40B4-BE49-F238E27FC236}">
                  <a16:creationId xmlns:a16="http://schemas.microsoft.com/office/drawing/2014/main" id="{E5CBBE54-D038-42DA-A2C2-FD826C1FEB6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4" name="Freeform 6">
              <a:extLst>
                <a:ext uri="{FF2B5EF4-FFF2-40B4-BE49-F238E27FC236}">
                  <a16:creationId xmlns:a16="http://schemas.microsoft.com/office/drawing/2014/main" id="{BC118ABB-BD40-426D-9AF9-98FB3AC5C93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5" name="Freeform 7">
              <a:extLst>
                <a:ext uri="{FF2B5EF4-FFF2-40B4-BE49-F238E27FC236}">
                  <a16:creationId xmlns:a16="http://schemas.microsoft.com/office/drawing/2014/main" id="{5A15FBF0-0246-436B-AF03-516D143D4A3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Freeform 8">
              <a:extLst>
                <a:ext uri="{FF2B5EF4-FFF2-40B4-BE49-F238E27FC236}">
                  <a16:creationId xmlns:a16="http://schemas.microsoft.com/office/drawing/2014/main" id="{08035208-1D26-4997-A969-6FB07181A06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Freeform 9">
              <a:extLst>
                <a:ext uri="{FF2B5EF4-FFF2-40B4-BE49-F238E27FC236}">
                  <a16:creationId xmlns:a16="http://schemas.microsoft.com/office/drawing/2014/main" id="{04E35943-579A-44DE-877F-7C4AFFCD1E5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Freeform 10">
              <a:extLst>
                <a:ext uri="{FF2B5EF4-FFF2-40B4-BE49-F238E27FC236}">
                  <a16:creationId xmlns:a16="http://schemas.microsoft.com/office/drawing/2014/main" id="{347315F5-6AAE-48D5-9099-AA65D41C678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Freeform 11">
              <a:extLst>
                <a:ext uri="{FF2B5EF4-FFF2-40B4-BE49-F238E27FC236}">
                  <a16:creationId xmlns:a16="http://schemas.microsoft.com/office/drawing/2014/main" id="{4E4EF770-1710-4A6D-8A7D-7767D67CC63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Freeform 12">
              <a:extLst>
                <a:ext uri="{FF2B5EF4-FFF2-40B4-BE49-F238E27FC236}">
                  <a16:creationId xmlns:a16="http://schemas.microsoft.com/office/drawing/2014/main" id="{107E99A4-7310-40AA-B10C-034BE15584B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Freeform 13">
              <a:extLst>
                <a:ext uri="{FF2B5EF4-FFF2-40B4-BE49-F238E27FC236}">
                  <a16:creationId xmlns:a16="http://schemas.microsoft.com/office/drawing/2014/main" id="{9AF32A42-08D2-4AE9-BE84-A2FE2F815488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2" name="Freeform 14">
              <a:extLst>
                <a:ext uri="{FF2B5EF4-FFF2-40B4-BE49-F238E27FC236}">
                  <a16:creationId xmlns:a16="http://schemas.microsoft.com/office/drawing/2014/main" id="{95BEBB23-F993-480A-8A95-72610A4C4AE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3" name="Freeform 15">
              <a:extLst>
                <a:ext uri="{FF2B5EF4-FFF2-40B4-BE49-F238E27FC236}">
                  <a16:creationId xmlns:a16="http://schemas.microsoft.com/office/drawing/2014/main" id="{0AB4DAA7-9415-4344-9C03-7574ED0D1015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4" name="Freeform 16">
              <a:extLst>
                <a:ext uri="{FF2B5EF4-FFF2-40B4-BE49-F238E27FC236}">
                  <a16:creationId xmlns:a16="http://schemas.microsoft.com/office/drawing/2014/main" id="{A7CBFC87-0DFA-4D66-9C25-2F99CF740C2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5" name="Freeform 17">
              <a:extLst>
                <a:ext uri="{FF2B5EF4-FFF2-40B4-BE49-F238E27FC236}">
                  <a16:creationId xmlns:a16="http://schemas.microsoft.com/office/drawing/2014/main" id="{76AE73C0-691C-4A13-8921-CCF31FE78CC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666" name="Rectangle 18">
            <a:extLst>
              <a:ext uri="{FF2B5EF4-FFF2-40B4-BE49-F238E27FC236}">
                <a16:creationId xmlns:a16="http://schemas.microsoft.com/office/drawing/2014/main" id="{387329EC-CCA4-4DFD-9A12-B55C433D82DE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67" name="Rectangle 19">
            <a:extLst>
              <a:ext uri="{FF2B5EF4-FFF2-40B4-BE49-F238E27FC236}">
                <a16:creationId xmlns:a16="http://schemas.microsoft.com/office/drawing/2014/main" id="{8247C5B4-47FD-4310-B214-1D312D394AD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68" name="Rectangle 20">
            <a:extLst>
              <a:ext uri="{FF2B5EF4-FFF2-40B4-BE49-F238E27FC236}">
                <a16:creationId xmlns:a16="http://schemas.microsoft.com/office/drawing/2014/main" id="{17FF529E-D18B-40E0-A50D-9D43238CA579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69" name="Rectangle 21">
            <a:extLst>
              <a:ext uri="{FF2B5EF4-FFF2-40B4-BE49-F238E27FC236}">
                <a16:creationId xmlns:a16="http://schemas.microsoft.com/office/drawing/2014/main" id="{D3496B12-EE23-467E-841A-495056B4203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70" name="Rectangle 22">
            <a:extLst>
              <a:ext uri="{FF2B5EF4-FFF2-40B4-BE49-F238E27FC236}">
                <a16:creationId xmlns:a16="http://schemas.microsoft.com/office/drawing/2014/main" id="{EFB031B0-20BA-4A04-99EB-9E2E233AE7E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1BE20C1-7313-4D55-A5DD-66B16898B93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A9862-F5D1-4C8C-B899-60EC495DA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51C4D-4BB4-4762-9551-6FFF90EFF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87657-345C-4AC7-BB37-EF606D07E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FF923-4C30-4D83-9E5B-6CA32A43B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0E10D9-D5E6-4074-864A-E830A5C9D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DD197-C7AE-4B41-83B1-EF55BF0A29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42499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40860C-98AD-4833-B117-8509F78EB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8DA4A7-389A-409D-A060-70AA424C8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93852E-FA3E-47A5-87BA-2E7466BE9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972F7-5223-4721-96A7-9873E5DF3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94025-1017-4CC8-9AC9-D1499143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1FF5B2-06FE-4DD4-91EC-58B144359B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7740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82948C-DF75-4B6B-8BD7-9E7FAA324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39404-A3D4-41D2-B6A4-2907B2EE81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8C5FE0-0BBB-4A45-9DD4-173818F225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0046BC-70F3-44A6-BF09-53990AA6B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8202FE-406E-4F1B-AB2E-D2C8732AE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145522-24D1-4199-A36E-BA7B340B58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B79782-3D1B-449C-B3E0-21C2465B38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13565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6538C-DB43-480A-8A1F-11BFB3415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492C4D-AACC-4C5E-9E30-0E3B57D6F1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5D49DC7-A35B-4A8A-822E-7DF2FC2EDB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44755D7-21A2-4094-964F-B32C321495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938912-870E-49FE-8A97-9C13AA88F43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9DA997-3507-4714-8785-6B18B80E1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E728A6-66A4-4448-BC29-86D3003412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6CFBFE4-4A79-4819-AEB5-611EB57957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FE55F4-1E63-4BF0-A13B-57D3F3B1F9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0257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172A8-A62E-430B-B5E1-877DF8ED5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8150E-2093-4DB4-9DDB-01C5E5949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39A847-C3F4-4E4A-BEA3-7ED3C9655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316A57-FC4E-47FE-8B62-B7B0DEF79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1CF34-BEC1-47E6-9176-C02B276C3C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2276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7835CE-B76B-47F5-93F1-652A3B7D7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4DDB7D-7446-45AE-BA6F-4A9DC98C6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70D6A0-C772-40D9-A826-EA4BBE0B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614636-54F4-417C-B85E-A0E07AC121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79107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D9B10A-75A8-425B-BE69-C08E055F9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C49A3-2174-4DAD-89E6-33D91E801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BF37EC-312D-47C5-BDFB-783E56DA24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12F4F-ACE0-480E-93D7-357C1432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1BC3D1-7C2E-4FEC-B20D-BC3AD20F9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560DBB-6249-4AF2-86A9-59DAC1B3B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AAC75A-AE3A-44B7-93CB-3D3A906587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9784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16D6F-F002-4B43-87AE-319E548035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70092-099E-44F6-BF63-DA0AF93400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CA7D10-1D6D-4996-A3CA-587F0C24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4CC23-04BF-4E96-B798-C2B75E6CD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F1B392-8399-42DD-9356-D4CF9493A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739E0-D485-4854-9597-310D531B8D0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20342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1E2AFC-C593-4847-B52B-3A0DCB7DB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20A629-7D9F-4336-8CDB-EC75868CC4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7875DF-C33B-40F8-8943-4DD73A314A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7CCA6-A693-42F1-8353-6568072232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EA626F-57E7-4964-811E-89D4E0774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CA841-B423-4304-808D-4DD7BC3EF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B718F4-1083-4D96-9DD5-5DEBC1A62A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3397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36425-4123-4F35-91A4-541E8025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16DD5C-539A-4373-9D8A-714C4F588F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79258-007C-4439-B891-80D3A229B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693764-0DD3-475F-87D3-82D48E8DC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19E5F-E511-4DE7-BF4A-636C199F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50BAF2-8A75-4ECD-882A-FDE09F00DE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10985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29AAA4B-C0AA-4307-B352-7587585E0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D7B52-A773-4077-9E7B-0BE69B539C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BF074D-F4FA-4641-AAEC-2DAD07080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05002-7F28-4547-90F2-E5A31BDF5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C77DC-9D02-4551-9883-DC1AD6261C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9FF2DD-68D0-4ADA-AA44-AECAC01B99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9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CB5A5C-A7B5-40DE-8BFC-4DE7275308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0ACDE-DC08-4F19-A03B-68A98CD6F5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D8EC1-5540-49D6-AE24-FEA8318914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CA494-BF2F-4E29-A5FD-5843664FB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DAAFE1-E43F-44F3-A9B5-9210C0406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2F24DA-B1BD-46AA-A416-495EC9E7E4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796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018577-7500-4829-AD1C-8DDCCCCB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04106E-6B06-405E-A569-56D9BB7106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57E68-D18C-4245-8713-378075E00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D79A10-A446-47DA-B42A-5C5A2AA7D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E18625-F54F-4BF5-9559-362A298224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A1995-4798-48B6-8B7B-E037DB7DFC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6F1C5C-9B01-4C07-861D-039C6BCB6F4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125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B29C6-7935-4F6E-ABDB-1632FCB17F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965F40-7139-42C2-B885-C86261A3F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CF18F-E180-4172-93A7-D69C1B54F7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181CCE-6CCD-4A7D-AE0D-06E83962D5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B072137-AF44-4392-BC94-36096BC3C6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0733EE-21F1-4219-8E26-C3EB6201F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C7B13E-B425-4642-9EAE-098E16B26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C79FFD-F78B-48D3-9016-15F670972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F442E5-CA79-438C-A0FC-6511B529C8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64858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5B727F-DE6C-4F1E-A429-64F022E12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6FF270-27BA-4704-9631-EF18C5160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A5E7D5-F185-4120-A136-6891B35E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39B0AE3-FAE1-4870-B693-D7284B688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39AA56-4A01-484B-B77D-555B0C33F3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66171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C5F056A-9634-4C4C-829B-A0ED877BA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A3BC20-555E-40C0-905B-9612D71E40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B539E4-1E01-4A57-86E1-AE7F5EDE4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51A626-3BCF-4B14-94FD-EE4359BA8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4840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BBE59-91C2-4EDE-92FA-B63A042B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95AD2C-D777-4FD5-9D0E-A302DC7E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B9A49C-BC74-426C-9EA8-4CF9DFE8B5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52D78B-BBCC-488F-B54A-7E5DE774D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EE618-1F0E-4FD8-AE17-49807E0CE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AEEE7B-79A8-4E22-84D0-EA728EA2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83E5B1-F3EE-42C1-97C9-6F6A3F2987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2424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02D64-D935-47F8-BE0F-ABBDAD727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056C7-83CA-4C06-A40B-29B5AFF923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8B96C9-E65D-4AC8-A421-03707BF9C8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324E55-8D9E-4C7C-A151-28378D082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EE752-1936-49BA-8F78-C5F4AD7B2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0DCD7B-D709-4D89-B853-A4D0030A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04BFA5-E20D-43FF-88CD-6EAD64F177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615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9210473-FC03-4420-BD9D-3986C17B25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92F10EEF-4E2B-4931-B30E-A0AEAEC77E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BF2130A3-EDCC-4650-A17D-EBACDDFE854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F7413E8B-D8CB-4AF5-8DAF-E3EC4CD5EFA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295FC46D-BC32-4A0E-B3C6-B819CA79C8D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</a:lstStyle>
          <a:p>
            <a:fld id="{137F185D-F61B-4A94-BBD0-7B3BA3B2C4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anose="05000000000000000000" pitchFamily="2" charset="2"/>
        <a:buChar char="n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2">
            <a:extLst>
              <a:ext uri="{FF2B5EF4-FFF2-40B4-BE49-F238E27FC236}">
                <a16:creationId xmlns:a16="http://schemas.microsoft.com/office/drawing/2014/main" id="{BD02EFB7-9416-43D1-9144-2B90DDD5BF19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144000" cy="4046538"/>
            <a:chOff x="0" y="1536"/>
            <a:chExt cx="5760" cy="2549"/>
          </a:xfrm>
        </p:grpSpPr>
        <p:sp>
          <p:nvSpPr>
            <p:cNvPr id="26627" name="Rectangle 3">
              <a:extLst>
                <a:ext uri="{FF2B5EF4-FFF2-40B4-BE49-F238E27FC236}">
                  <a16:creationId xmlns:a16="http://schemas.microsoft.com/office/drawing/2014/main" id="{C9F5DD09-61F4-402E-9720-4B25E6AA4C02}"/>
                </a:ext>
              </a:extLst>
            </p:cNvPr>
            <p:cNvSpPr>
              <a:spLocks noChangeArrowheads="1"/>
            </p:cNvSpPr>
            <p:nvPr userDrawn="1"/>
          </p:nvSpPr>
          <p:spPr bwMode="hidden">
            <a:xfrm rot="-1424751">
              <a:off x="2121" y="2592"/>
              <a:ext cx="3072" cy="384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94118"/>
                    <a:invGamma/>
                  </a:schemeClr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628" name="Freeform 4">
              <a:extLst>
                <a:ext uri="{FF2B5EF4-FFF2-40B4-BE49-F238E27FC236}">
                  <a16:creationId xmlns:a16="http://schemas.microsoft.com/office/drawing/2014/main" id="{D6C6BEF9-5546-481D-AEC2-3A99F8BF81D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64"/>
              <a:ext cx="2688" cy="1224"/>
            </a:xfrm>
            <a:custGeom>
              <a:avLst/>
              <a:gdLst>
                <a:gd name="T0" fmla="*/ 0 w 2688"/>
                <a:gd name="T1" fmla="*/ 0 h 1224"/>
                <a:gd name="T2" fmla="*/ 960 w 2688"/>
                <a:gd name="T3" fmla="*/ 552 h 1224"/>
                <a:gd name="T4" fmla="*/ 1968 w 2688"/>
                <a:gd name="T5" fmla="*/ 264 h 1224"/>
                <a:gd name="T6" fmla="*/ 2028 w 2688"/>
                <a:gd name="T7" fmla="*/ 270 h 1224"/>
                <a:gd name="T8" fmla="*/ 2661 w 2688"/>
                <a:gd name="T9" fmla="*/ 528 h 1224"/>
                <a:gd name="T10" fmla="*/ 2688 w 2688"/>
                <a:gd name="T11" fmla="*/ 648 h 1224"/>
                <a:gd name="T12" fmla="*/ 2304 w 2688"/>
                <a:gd name="T13" fmla="*/ 1080 h 1224"/>
                <a:gd name="T14" fmla="*/ 1584 w 2688"/>
                <a:gd name="T15" fmla="*/ 1224 h 1224"/>
                <a:gd name="T16" fmla="*/ 1296 w 2688"/>
                <a:gd name="T17" fmla="*/ 936 h 1224"/>
                <a:gd name="T18" fmla="*/ 864 w 2688"/>
                <a:gd name="T19" fmla="*/ 1032 h 1224"/>
                <a:gd name="T20" fmla="*/ 0 w 2688"/>
                <a:gd name="T21" fmla="*/ 552 h 1224"/>
                <a:gd name="T22" fmla="*/ 0 w 2688"/>
                <a:gd name="T23" fmla="*/ 0 h 1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688" h="1224">
                  <a:moveTo>
                    <a:pt x="0" y="0"/>
                  </a:moveTo>
                  <a:lnTo>
                    <a:pt x="960" y="552"/>
                  </a:lnTo>
                  <a:lnTo>
                    <a:pt x="1968" y="264"/>
                  </a:lnTo>
                  <a:lnTo>
                    <a:pt x="2028" y="270"/>
                  </a:lnTo>
                  <a:lnTo>
                    <a:pt x="2661" y="528"/>
                  </a:lnTo>
                  <a:lnTo>
                    <a:pt x="2688" y="648"/>
                  </a:lnTo>
                  <a:lnTo>
                    <a:pt x="2304" y="1080"/>
                  </a:lnTo>
                  <a:lnTo>
                    <a:pt x="1584" y="1224"/>
                  </a:lnTo>
                  <a:lnTo>
                    <a:pt x="1296" y="936"/>
                  </a:lnTo>
                  <a:lnTo>
                    <a:pt x="864" y="1032"/>
                  </a:lnTo>
                  <a:lnTo>
                    <a:pt x="0" y="5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29" name="Freeform 5">
              <a:extLst>
                <a:ext uri="{FF2B5EF4-FFF2-40B4-BE49-F238E27FC236}">
                  <a16:creationId xmlns:a16="http://schemas.microsoft.com/office/drawing/2014/main" id="{CCE2E951-7349-4E76-B6F7-5924A4FF649F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9" y="1536"/>
              <a:ext cx="2401" cy="1232"/>
            </a:xfrm>
            <a:custGeom>
              <a:avLst/>
              <a:gdLst>
                <a:gd name="T0" fmla="*/ 2208 w 2401"/>
                <a:gd name="T1" fmla="*/ 15 h 1232"/>
                <a:gd name="T2" fmla="*/ 2088 w 2401"/>
                <a:gd name="T3" fmla="*/ 57 h 1232"/>
                <a:gd name="T4" fmla="*/ 1951 w 2401"/>
                <a:gd name="T5" fmla="*/ 99 h 1232"/>
                <a:gd name="T6" fmla="*/ 1704 w 2401"/>
                <a:gd name="T7" fmla="*/ 135 h 1232"/>
                <a:gd name="T8" fmla="*/ 1314 w 2401"/>
                <a:gd name="T9" fmla="*/ 177 h 1232"/>
                <a:gd name="T10" fmla="*/ 1176 w 2401"/>
                <a:gd name="T11" fmla="*/ 189 h 1232"/>
                <a:gd name="T12" fmla="*/ 1122 w 2401"/>
                <a:gd name="T13" fmla="*/ 195 h 1232"/>
                <a:gd name="T14" fmla="*/ 1075 w 2401"/>
                <a:gd name="T15" fmla="*/ 231 h 1232"/>
                <a:gd name="T16" fmla="*/ 924 w 2401"/>
                <a:gd name="T17" fmla="*/ 321 h 1232"/>
                <a:gd name="T18" fmla="*/ 840 w 2401"/>
                <a:gd name="T19" fmla="*/ 369 h 1232"/>
                <a:gd name="T20" fmla="*/ 630 w 2401"/>
                <a:gd name="T21" fmla="*/ 458 h 1232"/>
                <a:gd name="T22" fmla="*/ 529 w 2401"/>
                <a:gd name="T23" fmla="*/ 500 h 1232"/>
                <a:gd name="T24" fmla="*/ 487 w 2401"/>
                <a:gd name="T25" fmla="*/ 542 h 1232"/>
                <a:gd name="T26" fmla="*/ 457 w 2401"/>
                <a:gd name="T27" fmla="*/ 590 h 1232"/>
                <a:gd name="T28" fmla="*/ 402 w 2401"/>
                <a:gd name="T29" fmla="*/ 638 h 1232"/>
                <a:gd name="T30" fmla="*/ 330 w 2401"/>
                <a:gd name="T31" fmla="*/ 758 h 1232"/>
                <a:gd name="T32" fmla="*/ 312 w 2401"/>
                <a:gd name="T33" fmla="*/ 788 h 1232"/>
                <a:gd name="T34" fmla="*/ 252 w 2401"/>
                <a:gd name="T35" fmla="*/ 824 h 1232"/>
                <a:gd name="T36" fmla="*/ 84 w 2401"/>
                <a:gd name="T37" fmla="*/ 926 h 1232"/>
                <a:gd name="T38" fmla="*/ 0 w 2401"/>
                <a:gd name="T39" fmla="*/ 992 h 1232"/>
                <a:gd name="T40" fmla="*/ 12 w 2401"/>
                <a:gd name="T41" fmla="*/ 1040 h 1232"/>
                <a:gd name="T42" fmla="*/ 132 w 2401"/>
                <a:gd name="T43" fmla="*/ 1034 h 1232"/>
                <a:gd name="T44" fmla="*/ 336 w 2401"/>
                <a:gd name="T45" fmla="*/ 980 h 1232"/>
                <a:gd name="T46" fmla="*/ 529 w 2401"/>
                <a:gd name="T47" fmla="*/ 896 h 1232"/>
                <a:gd name="T48" fmla="*/ 576 w 2401"/>
                <a:gd name="T49" fmla="*/ 872 h 1232"/>
                <a:gd name="T50" fmla="*/ 714 w 2401"/>
                <a:gd name="T51" fmla="*/ 848 h 1232"/>
                <a:gd name="T52" fmla="*/ 966 w 2401"/>
                <a:gd name="T53" fmla="*/ 794 h 1232"/>
                <a:gd name="T54" fmla="*/ 1212 w 2401"/>
                <a:gd name="T55" fmla="*/ 782 h 1232"/>
                <a:gd name="T56" fmla="*/ 1416 w 2401"/>
                <a:gd name="T57" fmla="*/ 872 h 1232"/>
                <a:gd name="T58" fmla="*/ 1464 w 2401"/>
                <a:gd name="T59" fmla="*/ 932 h 1232"/>
                <a:gd name="T60" fmla="*/ 1440 w 2401"/>
                <a:gd name="T61" fmla="*/ 992 h 1232"/>
                <a:gd name="T62" fmla="*/ 1302 w 2401"/>
                <a:gd name="T63" fmla="*/ 1040 h 1232"/>
                <a:gd name="T64" fmla="*/ 1158 w 2401"/>
                <a:gd name="T65" fmla="*/ 1100 h 1232"/>
                <a:gd name="T66" fmla="*/ 1093 w 2401"/>
                <a:gd name="T67" fmla="*/ 1148 h 1232"/>
                <a:gd name="T68" fmla="*/ 1075 w 2401"/>
                <a:gd name="T69" fmla="*/ 1208 h 1232"/>
                <a:gd name="T70" fmla="*/ 1093 w 2401"/>
                <a:gd name="T71" fmla="*/ 1232 h 1232"/>
                <a:gd name="T72" fmla="*/ 1152 w 2401"/>
                <a:gd name="T73" fmla="*/ 1226 h 1232"/>
                <a:gd name="T74" fmla="*/ 1332 w 2401"/>
                <a:gd name="T75" fmla="*/ 1208 h 1232"/>
                <a:gd name="T76" fmla="*/ 1434 w 2401"/>
                <a:gd name="T77" fmla="*/ 1184 h 1232"/>
                <a:gd name="T78" fmla="*/ 1464 w 2401"/>
                <a:gd name="T79" fmla="*/ 1172 h 1232"/>
                <a:gd name="T80" fmla="*/ 1578 w 2401"/>
                <a:gd name="T81" fmla="*/ 1130 h 1232"/>
                <a:gd name="T82" fmla="*/ 1758 w 2401"/>
                <a:gd name="T83" fmla="*/ 1064 h 1232"/>
                <a:gd name="T84" fmla="*/ 1872 w 2401"/>
                <a:gd name="T85" fmla="*/ 962 h 1232"/>
                <a:gd name="T86" fmla="*/ 1986 w 2401"/>
                <a:gd name="T87" fmla="*/ 800 h 1232"/>
                <a:gd name="T88" fmla="*/ 2166 w 2401"/>
                <a:gd name="T89" fmla="*/ 650 h 1232"/>
                <a:gd name="T90" fmla="*/ 2257 w 2401"/>
                <a:gd name="T91" fmla="*/ 590 h 1232"/>
                <a:gd name="T92" fmla="*/ 2400 w 2401"/>
                <a:gd name="T93" fmla="*/ 57 h 1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401" h="1232">
                  <a:moveTo>
                    <a:pt x="2310" y="3"/>
                  </a:moveTo>
                  <a:lnTo>
                    <a:pt x="2280" y="3"/>
                  </a:lnTo>
                  <a:lnTo>
                    <a:pt x="2208" y="15"/>
                  </a:lnTo>
                  <a:lnTo>
                    <a:pt x="2136" y="27"/>
                  </a:lnTo>
                  <a:lnTo>
                    <a:pt x="2112" y="39"/>
                  </a:lnTo>
                  <a:lnTo>
                    <a:pt x="2088" y="57"/>
                  </a:lnTo>
                  <a:lnTo>
                    <a:pt x="2082" y="63"/>
                  </a:lnTo>
                  <a:lnTo>
                    <a:pt x="2076" y="69"/>
                  </a:lnTo>
                  <a:lnTo>
                    <a:pt x="1951" y="99"/>
                  </a:lnTo>
                  <a:lnTo>
                    <a:pt x="1896" y="111"/>
                  </a:lnTo>
                  <a:lnTo>
                    <a:pt x="1836" y="117"/>
                  </a:lnTo>
                  <a:lnTo>
                    <a:pt x="1704" y="135"/>
                  </a:lnTo>
                  <a:lnTo>
                    <a:pt x="1572" y="153"/>
                  </a:lnTo>
                  <a:lnTo>
                    <a:pt x="1434" y="165"/>
                  </a:lnTo>
                  <a:lnTo>
                    <a:pt x="1314" y="177"/>
                  </a:lnTo>
                  <a:lnTo>
                    <a:pt x="1260" y="183"/>
                  </a:lnTo>
                  <a:lnTo>
                    <a:pt x="1212" y="189"/>
                  </a:lnTo>
                  <a:lnTo>
                    <a:pt x="1176" y="189"/>
                  </a:lnTo>
                  <a:lnTo>
                    <a:pt x="1146" y="195"/>
                  </a:lnTo>
                  <a:lnTo>
                    <a:pt x="1128" y="195"/>
                  </a:lnTo>
                  <a:lnTo>
                    <a:pt x="1122" y="195"/>
                  </a:lnTo>
                  <a:lnTo>
                    <a:pt x="1116" y="201"/>
                  </a:lnTo>
                  <a:lnTo>
                    <a:pt x="1105" y="207"/>
                  </a:lnTo>
                  <a:lnTo>
                    <a:pt x="1075" y="231"/>
                  </a:lnTo>
                  <a:lnTo>
                    <a:pt x="1026" y="261"/>
                  </a:lnTo>
                  <a:lnTo>
                    <a:pt x="972" y="291"/>
                  </a:lnTo>
                  <a:lnTo>
                    <a:pt x="924" y="321"/>
                  </a:lnTo>
                  <a:lnTo>
                    <a:pt x="876" y="345"/>
                  </a:lnTo>
                  <a:lnTo>
                    <a:pt x="846" y="363"/>
                  </a:lnTo>
                  <a:lnTo>
                    <a:pt x="840" y="369"/>
                  </a:lnTo>
                  <a:lnTo>
                    <a:pt x="834" y="369"/>
                  </a:lnTo>
                  <a:lnTo>
                    <a:pt x="732" y="417"/>
                  </a:lnTo>
                  <a:lnTo>
                    <a:pt x="630" y="458"/>
                  </a:lnTo>
                  <a:lnTo>
                    <a:pt x="588" y="476"/>
                  </a:lnTo>
                  <a:lnTo>
                    <a:pt x="552" y="488"/>
                  </a:lnTo>
                  <a:lnTo>
                    <a:pt x="529" y="500"/>
                  </a:lnTo>
                  <a:lnTo>
                    <a:pt x="517" y="506"/>
                  </a:lnTo>
                  <a:lnTo>
                    <a:pt x="499" y="524"/>
                  </a:lnTo>
                  <a:lnTo>
                    <a:pt x="487" y="542"/>
                  </a:lnTo>
                  <a:lnTo>
                    <a:pt x="481" y="560"/>
                  </a:lnTo>
                  <a:lnTo>
                    <a:pt x="481" y="578"/>
                  </a:lnTo>
                  <a:lnTo>
                    <a:pt x="457" y="590"/>
                  </a:lnTo>
                  <a:lnTo>
                    <a:pt x="438" y="596"/>
                  </a:lnTo>
                  <a:lnTo>
                    <a:pt x="420" y="614"/>
                  </a:lnTo>
                  <a:lnTo>
                    <a:pt x="402" y="638"/>
                  </a:lnTo>
                  <a:lnTo>
                    <a:pt x="366" y="698"/>
                  </a:lnTo>
                  <a:lnTo>
                    <a:pt x="348" y="728"/>
                  </a:lnTo>
                  <a:lnTo>
                    <a:pt x="330" y="758"/>
                  </a:lnTo>
                  <a:lnTo>
                    <a:pt x="324" y="776"/>
                  </a:lnTo>
                  <a:lnTo>
                    <a:pt x="318" y="782"/>
                  </a:lnTo>
                  <a:lnTo>
                    <a:pt x="312" y="788"/>
                  </a:lnTo>
                  <a:lnTo>
                    <a:pt x="300" y="794"/>
                  </a:lnTo>
                  <a:lnTo>
                    <a:pt x="282" y="806"/>
                  </a:lnTo>
                  <a:lnTo>
                    <a:pt x="252" y="824"/>
                  </a:lnTo>
                  <a:lnTo>
                    <a:pt x="199" y="854"/>
                  </a:lnTo>
                  <a:lnTo>
                    <a:pt x="151" y="884"/>
                  </a:lnTo>
                  <a:lnTo>
                    <a:pt x="84" y="926"/>
                  </a:lnTo>
                  <a:lnTo>
                    <a:pt x="30" y="962"/>
                  </a:lnTo>
                  <a:lnTo>
                    <a:pt x="12" y="974"/>
                  </a:lnTo>
                  <a:lnTo>
                    <a:pt x="0" y="992"/>
                  </a:lnTo>
                  <a:lnTo>
                    <a:pt x="0" y="1004"/>
                  </a:lnTo>
                  <a:lnTo>
                    <a:pt x="0" y="1022"/>
                  </a:lnTo>
                  <a:lnTo>
                    <a:pt x="12" y="1040"/>
                  </a:lnTo>
                  <a:lnTo>
                    <a:pt x="42" y="1046"/>
                  </a:lnTo>
                  <a:lnTo>
                    <a:pt x="84" y="1046"/>
                  </a:lnTo>
                  <a:lnTo>
                    <a:pt x="132" y="1034"/>
                  </a:lnTo>
                  <a:lnTo>
                    <a:pt x="193" y="1022"/>
                  </a:lnTo>
                  <a:lnTo>
                    <a:pt x="264" y="1004"/>
                  </a:lnTo>
                  <a:lnTo>
                    <a:pt x="336" y="980"/>
                  </a:lnTo>
                  <a:lnTo>
                    <a:pt x="408" y="950"/>
                  </a:lnTo>
                  <a:lnTo>
                    <a:pt x="475" y="920"/>
                  </a:lnTo>
                  <a:lnTo>
                    <a:pt x="529" y="896"/>
                  </a:lnTo>
                  <a:lnTo>
                    <a:pt x="564" y="878"/>
                  </a:lnTo>
                  <a:lnTo>
                    <a:pt x="570" y="872"/>
                  </a:lnTo>
                  <a:lnTo>
                    <a:pt x="576" y="872"/>
                  </a:lnTo>
                  <a:lnTo>
                    <a:pt x="606" y="872"/>
                  </a:lnTo>
                  <a:lnTo>
                    <a:pt x="648" y="866"/>
                  </a:lnTo>
                  <a:lnTo>
                    <a:pt x="714" y="848"/>
                  </a:lnTo>
                  <a:lnTo>
                    <a:pt x="793" y="830"/>
                  </a:lnTo>
                  <a:lnTo>
                    <a:pt x="876" y="812"/>
                  </a:lnTo>
                  <a:lnTo>
                    <a:pt x="966" y="794"/>
                  </a:lnTo>
                  <a:lnTo>
                    <a:pt x="1063" y="782"/>
                  </a:lnTo>
                  <a:lnTo>
                    <a:pt x="1152" y="776"/>
                  </a:lnTo>
                  <a:lnTo>
                    <a:pt x="1212" y="782"/>
                  </a:lnTo>
                  <a:lnTo>
                    <a:pt x="1284" y="806"/>
                  </a:lnTo>
                  <a:lnTo>
                    <a:pt x="1357" y="836"/>
                  </a:lnTo>
                  <a:lnTo>
                    <a:pt x="1416" y="872"/>
                  </a:lnTo>
                  <a:lnTo>
                    <a:pt x="1434" y="890"/>
                  </a:lnTo>
                  <a:lnTo>
                    <a:pt x="1452" y="908"/>
                  </a:lnTo>
                  <a:lnTo>
                    <a:pt x="1464" y="932"/>
                  </a:lnTo>
                  <a:lnTo>
                    <a:pt x="1464" y="950"/>
                  </a:lnTo>
                  <a:lnTo>
                    <a:pt x="1458" y="968"/>
                  </a:lnTo>
                  <a:lnTo>
                    <a:pt x="1440" y="992"/>
                  </a:lnTo>
                  <a:lnTo>
                    <a:pt x="1410" y="1004"/>
                  </a:lnTo>
                  <a:lnTo>
                    <a:pt x="1369" y="1022"/>
                  </a:lnTo>
                  <a:lnTo>
                    <a:pt x="1302" y="1040"/>
                  </a:lnTo>
                  <a:lnTo>
                    <a:pt x="1248" y="1064"/>
                  </a:lnTo>
                  <a:lnTo>
                    <a:pt x="1200" y="1082"/>
                  </a:lnTo>
                  <a:lnTo>
                    <a:pt x="1158" y="1100"/>
                  </a:lnTo>
                  <a:lnTo>
                    <a:pt x="1128" y="1118"/>
                  </a:lnTo>
                  <a:lnTo>
                    <a:pt x="1110" y="1130"/>
                  </a:lnTo>
                  <a:lnTo>
                    <a:pt x="1093" y="1148"/>
                  </a:lnTo>
                  <a:lnTo>
                    <a:pt x="1081" y="1160"/>
                  </a:lnTo>
                  <a:lnTo>
                    <a:pt x="1069" y="1190"/>
                  </a:lnTo>
                  <a:lnTo>
                    <a:pt x="1075" y="1208"/>
                  </a:lnTo>
                  <a:lnTo>
                    <a:pt x="1081" y="1220"/>
                  </a:lnTo>
                  <a:lnTo>
                    <a:pt x="1087" y="1226"/>
                  </a:lnTo>
                  <a:lnTo>
                    <a:pt x="1093" y="1232"/>
                  </a:lnTo>
                  <a:lnTo>
                    <a:pt x="1110" y="1232"/>
                  </a:lnTo>
                  <a:lnTo>
                    <a:pt x="1128" y="1226"/>
                  </a:lnTo>
                  <a:lnTo>
                    <a:pt x="1152" y="1226"/>
                  </a:lnTo>
                  <a:lnTo>
                    <a:pt x="1212" y="1220"/>
                  </a:lnTo>
                  <a:lnTo>
                    <a:pt x="1272" y="1214"/>
                  </a:lnTo>
                  <a:lnTo>
                    <a:pt x="1332" y="1208"/>
                  </a:lnTo>
                  <a:lnTo>
                    <a:pt x="1393" y="1196"/>
                  </a:lnTo>
                  <a:lnTo>
                    <a:pt x="1416" y="1190"/>
                  </a:lnTo>
                  <a:lnTo>
                    <a:pt x="1434" y="1184"/>
                  </a:lnTo>
                  <a:lnTo>
                    <a:pt x="1446" y="1178"/>
                  </a:lnTo>
                  <a:lnTo>
                    <a:pt x="1452" y="1178"/>
                  </a:lnTo>
                  <a:lnTo>
                    <a:pt x="1464" y="1172"/>
                  </a:lnTo>
                  <a:lnTo>
                    <a:pt x="1488" y="1166"/>
                  </a:lnTo>
                  <a:lnTo>
                    <a:pt x="1530" y="1148"/>
                  </a:lnTo>
                  <a:lnTo>
                    <a:pt x="1578" y="1130"/>
                  </a:lnTo>
                  <a:lnTo>
                    <a:pt x="1681" y="1094"/>
                  </a:lnTo>
                  <a:lnTo>
                    <a:pt x="1722" y="1076"/>
                  </a:lnTo>
                  <a:lnTo>
                    <a:pt x="1758" y="1064"/>
                  </a:lnTo>
                  <a:lnTo>
                    <a:pt x="1812" y="1040"/>
                  </a:lnTo>
                  <a:lnTo>
                    <a:pt x="1848" y="1004"/>
                  </a:lnTo>
                  <a:lnTo>
                    <a:pt x="1872" y="962"/>
                  </a:lnTo>
                  <a:lnTo>
                    <a:pt x="1890" y="932"/>
                  </a:lnTo>
                  <a:lnTo>
                    <a:pt x="1932" y="866"/>
                  </a:lnTo>
                  <a:lnTo>
                    <a:pt x="1986" y="800"/>
                  </a:lnTo>
                  <a:lnTo>
                    <a:pt x="2046" y="740"/>
                  </a:lnTo>
                  <a:lnTo>
                    <a:pt x="2112" y="692"/>
                  </a:lnTo>
                  <a:lnTo>
                    <a:pt x="2166" y="650"/>
                  </a:lnTo>
                  <a:lnTo>
                    <a:pt x="2214" y="620"/>
                  </a:lnTo>
                  <a:lnTo>
                    <a:pt x="2244" y="596"/>
                  </a:lnTo>
                  <a:lnTo>
                    <a:pt x="2257" y="590"/>
                  </a:lnTo>
                  <a:lnTo>
                    <a:pt x="2257" y="590"/>
                  </a:lnTo>
                  <a:lnTo>
                    <a:pt x="2400" y="518"/>
                  </a:lnTo>
                  <a:lnTo>
                    <a:pt x="2400" y="57"/>
                  </a:lnTo>
                  <a:lnTo>
                    <a:pt x="2401" y="0"/>
                  </a:lnTo>
                  <a:lnTo>
                    <a:pt x="2310" y="3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0" name="Freeform 6">
              <a:extLst>
                <a:ext uri="{FF2B5EF4-FFF2-40B4-BE49-F238E27FC236}">
                  <a16:creationId xmlns:a16="http://schemas.microsoft.com/office/drawing/2014/main" id="{EFA47708-CB65-42D2-80FB-53D00391B32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92" y="1536"/>
              <a:ext cx="1968" cy="762"/>
            </a:xfrm>
            <a:custGeom>
              <a:avLst/>
              <a:gdLst>
                <a:gd name="T0" fmla="*/ 965 w 1968"/>
                <a:gd name="T1" fmla="*/ 165 h 762"/>
                <a:gd name="T2" fmla="*/ 696 w 1968"/>
                <a:gd name="T3" fmla="*/ 200 h 762"/>
                <a:gd name="T4" fmla="*/ 693 w 1968"/>
                <a:gd name="T5" fmla="*/ 237 h 762"/>
                <a:gd name="T6" fmla="*/ 924 w 1968"/>
                <a:gd name="T7" fmla="*/ 258 h 762"/>
                <a:gd name="T8" fmla="*/ 993 w 1968"/>
                <a:gd name="T9" fmla="*/ 267 h 762"/>
                <a:gd name="T10" fmla="*/ 681 w 1968"/>
                <a:gd name="T11" fmla="*/ 291 h 762"/>
                <a:gd name="T12" fmla="*/ 633 w 1968"/>
                <a:gd name="T13" fmla="*/ 309 h 762"/>
                <a:gd name="T14" fmla="*/ 645 w 1968"/>
                <a:gd name="T15" fmla="*/ 336 h 762"/>
                <a:gd name="T16" fmla="*/ 672 w 1968"/>
                <a:gd name="T17" fmla="*/ 351 h 762"/>
                <a:gd name="T18" fmla="*/ 984 w 1968"/>
                <a:gd name="T19" fmla="*/ 333 h 762"/>
                <a:gd name="T20" fmla="*/ 1080 w 1968"/>
                <a:gd name="T21" fmla="*/ 357 h 762"/>
                <a:gd name="T22" fmla="*/ 624 w 1968"/>
                <a:gd name="T23" fmla="*/ 492 h 762"/>
                <a:gd name="T24" fmla="*/ 616 w 1968"/>
                <a:gd name="T25" fmla="*/ 536 h 762"/>
                <a:gd name="T26" fmla="*/ 8 w 1968"/>
                <a:gd name="T27" fmla="*/ 724 h 762"/>
                <a:gd name="T28" fmla="*/ 0 w 1968"/>
                <a:gd name="T29" fmla="*/ 756 h 762"/>
                <a:gd name="T30" fmla="*/ 27 w 1968"/>
                <a:gd name="T31" fmla="*/ 762 h 762"/>
                <a:gd name="T32" fmla="*/ 664 w 1968"/>
                <a:gd name="T33" fmla="*/ 564 h 762"/>
                <a:gd name="T34" fmla="*/ 856 w 1968"/>
                <a:gd name="T35" fmla="*/ 600 h 762"/>
                <a:gd name="T36" fmla="*/ 1158 w 1968"/>
                <a:gd name="T37" fmla="*/ 507 h 762"/>
                <a:gd name="T38" fmla="*/ 1434 w 1968"/>
                <a:gd name="T39" fmla="*/ 465 h 762"/>
                <a:gd name="T40" fmla="*/ 1572 w 1968"/>
                <a:gd name="T41" fmla="*/ 368 h 762"/>
                <a:gd name="T42" fmla="*/ 1712 w 1968"/>
                <a:gd name="T43" fmla="*/ 340 h 762"/>
                <a:gd name="T44" fmla="*/ 1856 w 1968"/>
                <a:gd name="T45" fmla="*/ 328 h 762"/>
                <a:gd name="T46" fmla="*/ 1968 w 1968"/>
                <a:gd name="T47" fmla="*/ 330 h 762"/>
                <a:gd name="T48" fmla="*/ 1968 w 1968"/>
                <a:gd name="T49" fmla="*/ 0 h 762"/>
                <a:gd name="T50" fmla="*/ 1934 w 1968"/>
                <a:gd name="T51" fmla="*/ 3 h 762"/>
                <a:gd name="T52" fmla="*/ 1832 w 1968"/>
                <a:gd name="T53" fmla="*/ 5 h 762"/>
                <a:gd name="T54" fmla="*/ 1682 w 1968"/>
                <a:gd name="T55" fmla="*/ 35 h 762"/>
                <a:gd name="T56" fmla="*/ 1643 w 1968"/>
                <a:gd name="T57" fmla="*/ 72 h 762"/>
                <a:gd name="T58" fmla="*/ 1392 w 1968"/>
                <a:gd name="T59" fmla="*/ 119 h 7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968" h="762">
                  <a:moveTo>
                    <a:pt x="965" y="165"/>
                  </a:moveTo>
                  <a:lnTo>
                    <a:pt x="696" y="200"/>
                  </a:lnTo>
                  <a:lnTo>
                    <a:pt x="693" y="237"/>
                  </a:lnTo>
                  <a:lnTo>
                    <a:pt x="924" y="258"/>
                  </a:lnTo>
                  <a:lnTo>
                    <a:pt x="993" y="267"/>
                  </a:lnTo>
                  <a:lnTo>
                    <a:pt x="681" y="291"/>
                  </a:lnTo>
                  <a:lnTo>
                    <a:pt x="633" y="309"/>
                  </a:lnTo>
                  <a:lnTo>
                    <a:pt x="645" y="336"/>
                  </a:lnTo>
                  <a:lnTo>
                    <a:pt x="672" y="351"/>
                  </a:lnTo>
                  <a:lnTo>
                    <a:pt x="984" y="333"/>
                  </a:lnTo>
                  <a:lnTo>
                    <a:pt x="1080" y="357"/>
                  </a:lnTo>
                  <a:lnTo>
                    <a:pt x="624" y="492"/>
                  </a:lnTo>
                  <a:lnTo>
                    <a:pt x="616" y="536"/>
                  </a:lnTo>
                  <a:lnTo>
                    <a:pt x="8" y="724"/>
                  </a:lnTo>
                  <a:lnTo>
                    <a:pt x="0" y="756"/>
                  </a:lnTo>
                  <a:lnTo>
                    <a:pt x="27" y="762"/>
                  </a:lnTo>
                  <a:lnTo>
                    <a:pt x="664" y="564"/>
                  </a:lnTo>
                  <a:lnTo>
                    <a:pt x="856" y="600"/>
                  </a:lnTo>
                  <a:lnTo>
                    <a:pt x="1158" y="507"/>
                  </a:lnTo>
                  <a:lnTo>
                    <a:pt x="1434" y="465"/>
                  </a:lnTo>
                  <a:lnTo>
                    <a:pt x="1572" y="368"/>
                  </a:lnTo>
                  <a:lnTo>
                    <a:pt x="1712" y="340"/>
                  </a:lnTo>
                  <a:lnTo>
                    <a:pt x="1856" y="328"/>
                  </a:lnTo>
                  <a:lnTo>
                    <a:pt x="1968" y="330"/>
                  </a:lnTo>
                  <a:lnTo>
                    <a:pt x="1968" y="0"/>
                  </a:lnTo>
                  <a:lnTo>
                    <a:pt x="1934" y="3"/>
                  </a:lnTo>
                  <a:lnTo>
                    <a:pt x="1832" y="5"/>
                  </a:lnTo>
                  <a:lnTo>
                    <a:pt x="1682" y="35"/>
                  </a:lnTo>
                  <a:lnTo>
                    <a:pt x="1643" y="72"/>
                  </a:lnTo>
                  <a:lnTo>
                    <a:pt x="1392" y="119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1" name="Freeform 7">
              <a:extLst>
                <a:ext uri="{FF2B5EF4-FFF2-40B4-BE49-F238E27FC236}">
                  <a16:creationId xmlns:a16="http://schemas.microsoft.com/office/drawing/2014/main" id="{8B793652-9812-44A5-830D-A42926E1941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599" y="2477"/>
              <a:ext cx="186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85 w 185"/>
                <a:gd name="T5" fmla="*/ 18 h 120"/>
                <a:gd name="T6" fmla="*/ 185 w 185"/>
                <a:gd name="T7" fmla="*/ 36 h 120"/>
                <a:gd name="T8" fmla="*/ 179 w 185"/>
                <a:gd name="T9" fmla="*/ 54 h 120"/>
                <a:gd name="T10" fmla="*/ 161 w 185"/>
                <a:gd name="T11" fmla="*/ 72 h 120"/>
                <a:gd name="T12" fmla="*/ 137 w 185"/>
                <a:gd name="T13" fmla="*/ 96 h 120"/>
                <a:gd name="T14" fmla="*/ 101 w 185"/>
                <a:gd name="T15" fmla="*/ 108 h 120"/>
                <a:gd name="T16" fmla="*/ 47 w 185"/>
                <a:gd name="T17" fmla="*/ 120 h 120"/>
                <a:gd name="T18" fmla="*/ 29 w 185"/>
                <a:gd name="T19" fmla="*/ 120 h 120"/>
                <a:gd name="T20" fmla="*/ 17 w 185"/>
                <a:gd name="T21" fmla="*/ 114 h 120"/>
                <a:gd name="T22" fmla="*/ 0 w 185"/>
                <a:gd name="T23" fmla="*/ 96 h 120"/>
                <a:gd name="T24" fmla="*/ 0 w 185"/>
                <a:gd name="T25" fmla="*/ 78 h 120"/>
                <a:gd name="T26" fmla="*/ 0 w 185"/>
                <a:gd name="T27" fmla="*/ 72 h 120"/>
                <a:gd name="T28" fmla="*/ 185 w 185"/>
                <a:gd name="T29" fmla="*/ 0 h 120"/>
                <a:gd name="T30" fmla="*/ 185 w 185"/>
                <a:gd name="T3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85" y="18"/>
                  </a:lnTo>
                  <a:lnTo>
                    <a:pt x="185" y="36"/>
                  </a:lnTo>
                  <a:lnTo>
                    <a:pt x="179" y="54"/>
                  </a:lnTo>
                  <a:lnTo>
                    <a:pt x="161" y="72"/>
                  </a:lnTo>
                  <a:lnTo>
                    <a:pt x="137" y="96"/>
                  </a:lnTo>
                  <a:lnTo>
                    <a:pt x="101" y="108"/>
                  </a:lnTo>
                  <a:lnTo>
                    <a:pt x="47" y="120"/>
                  </a:lnTo>
                  <a:lnTo>
                    <a:pt x="29" y="120"/>
                  </a:lnTo>
                  <a:lnTo>
                    <a:pt x="17" y="114"/>
                  </a:lnTo>
                  <a:lnTo>
                    <a:pt x="0" y="96"/>
                  </a:lnTo>
                  <a:lnTo>
                    <a:pt x="0" y="78"/>
                  </a:lnTo>
                  <a:lnTo>
                    <a:pt x="0" y="72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2" name="Freeform 8">
              <a:extLst>
                <a:ext uri="{FF2B5EF4-FFF2-40B4-BE49-F238E27FC236}">
                  <a16:creationId xmlns:a16="http://schemas.microsoft.com/office/drawing/2014/main" id="{340DBD32-C445-4591-9C1A-47249B2E2EEE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779" y="2393"/>
              <a:ext cx="185" cy="120"/>
            </a:xfrm>
            <a:custGeom>
              <a:avLst/>
              <a:gdLst>
                <a:gd name="T0" fmla="*/ 185 w 185"/>
                <a:gd name="T1" fmla="*/ 0 h 120"/>
                <a:gd name="T2" fmla="*/ 185 w 185"/>
                <a:gd name="T3" fmla="*/ 6 h 120"/>
                <a:gd name="T4" fmla="*/ 179 w 185"/>
                <a:gd name="T5" fmla="*/ 24 h 120"/>
                <a:gd name="T6" fmla="*/ 167 w 185"/>
                <a:gd name="T7" fmla="*/ 42 h 120"/>
                <a:gd name="T8" fmla="*/ 149 w 185"/>
                <a:gd name="T9" fmla="*/ 66 h 120"/>
                <a:gd name="T10" fmla="*/ 131 w 185"/>
                <a:gd name="T11" fmla="*/ 90 h 120"/>
                <a:gd name="T12" fmla="*/ 102 w 185"/>
                <a:gd name="T13" fmla="*/ 108 h 120"/>
                <a:gd name="T14" fmla="*/ 66 w 185"/>
                <a:gd name="T15" fmla="*/ 120 h 120"/>
                <a:gd name="T16" fmla="*/ 18 w 185"/>
                <a:gd name="T17" fmla="*/ 120 h 120"/>
                <a:gd name="T18" fmla="*/ 0 w 185"/>
                <a:gd name="T19" fmla="*/ 60 h 120"/>
                <a:gd name="T20" fmla="*/ 185 w 185"/>
                <a:gd name="T21" fmla="*/ 0 h 120"/>
                <a:gd name="T22" fmla="*/ 185 w 185"/>
                <a:gd name="T23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85" h="120">
                  <a:moveTo>
                    <a:pt x="185" y="0"/>
                  </a:moveTo>
                  <a:lnTo>
                    <a:pt x="185" y="6"/>
                  </a:lnTo>
                  <a:lnTo>
                    <a:pt x="179" y="24"/>
                  </a:lnTo>
                  <a:lnTo>
                    <a:pt x="167" y="42"/>
                  </a:lnTo>
                  <a:lnTo>
                    <a:pt x="149" y="66"/>
                  </a:lnTo>
                  <a:lnTo>
                    <a:pt x="131" y="90"/>
                  </a:lnTo>
                  <a:lnTo>
                    <a:pt x="102" y="108"/>
                  </a:lnTo>
                  <a:lnTo>
                    <a:pt x="66" y="120"/>
                  </a:lnTo>
                  <a:lnTo>
                    <a:pt x="18" y="120"/>
                  </a:lnTo>
                  <a:lnTo>
                    <a:pt x="0" y="60"/>
                  </a:lnTo>
                  <a:lnTo>
                    <a:pt x="185" y="0"/>
                  </a:lnTo>
                  <a:lnTo>
                    <a:pt x="185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3" name="Freeform 9">
              <a:extLst>
                <a:ext uri="{FF2B5EF4-FFF2-40B4-BE49-F238E27FC236}">
                  <a16:creationId xmlns:a16="http://schemas.microsoft.com/office/drawing/2014/main" id="{F3918F08-5C12-48A4-B6FE-F6034040767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36"/>
              <a:ext cx="528" cy="275"/>
            </a:xfrm>
            <a:custGeom>
              <a:avLst/>
              <a:gdLst>
                <a:gd name="T0" fmla="*/ 0 w 526"/>
                <a:gd name="T1" fmla="*/ 275 h 275"/>
                <a:gd name="T2" fmla="*/ 0 w 526"/>
                <a:gd name="T3" fmla="*/ 269 h 275"/>
                <a:gd name="T4" fmla="*/ 6 w 526"/>
                <a:gd name="T5" fmla="*/ 251 h 275"/>
                <a:gd name="T6" fmla="*/ 6 w 526"/>
                <a:gd name="T7" fmla="*/ 239 h 275"/>
                <a:gd name="T8" fmla="*/ 12 w 526"/>
                <a:gd name="T9" fmla="*/ 227 h 275"/>
                <a:gd name="T10" fmla="*/ 18 w 526"/>
                <a:gd name="T11" fmla="*/ 221 h 275"/>
                <a:gd name="T12" fmla="*/ 36 w 526"/>
                <a:gd name="T13" fmla="*/ 215 h 275"/>
                <a:gd name="T14" fmla="*/ 77 w 526"/>
                <a:gd name="T15" fmla="*/ 203 h 275"/>
                <a:gd name="T16" fmla="*/ 137 w 526"/>
                <a:gd name="T17" fmla="*/ 179 h 275"/>
                <a:gd name="T18" fmla="*/ 209 w 526"/>
                <a:gd name="T19" fmla="*/ 143 h 275"/>
                <a:gd name="T20" fmla="*/ 251 w 526"/>
                <a:gd name="T21" fmla="*/ 120 h 275"/>
                <a:gd name="T22" fmla="*/ 299 w 526"/>
                <a:gd name="T23" fmla="*/ 96 h 275"/>
                <a:gd name="T24" fmla="*/ 394 w 526"/>
                <a:gd name="T25" fmla="*/ 48 h 275"/>
                <a:gd name="T26" fmla="*/ 442 w 526"/>
                <a:gd name="T27" fmla="*/ 30 h 275"/>
                <a:gd name="T28" fmla="*/ 478 w 526"/>
                <a:gd name="T29" fmla="*/ 12 h 275"/>
                <a:gd name="T30" fmla="*/ 502 w 526"/>
                <a:gd name="T31" fmla="*/ 6 h 275"/>
                <a:gd name="T32" fmla="*/ 520 w 526"/>
                <a:gd name="T33" fmla="*/ 0 h 275"/>
                <a:gd name="T34" fmla="*/ 526 w 526"/>
                <a:gd name="T35" fmla="*/ 0 h 275"/>
                <a:gd name="T36" fmla="*/ 520 w 526"/>
                <a:gd name="T37" fmla="*/ 6 h 275"/>
                <a:gd name="T38" fmla="*/ 508 w 526"/>
                <a:gd name="T39" fmla="*/ 12 h 275"/>
                <a:gd name="T40" fmla="*/ 484 w 526"/>
                <a:gd name="T41" fmla="*/ 24 h 275"/>
                <a:gd name="T42" fmla="*/ 460 w 526"/>
                <a:gd name="T43" fmla="*/ 42 h 275"/>
                <a:gd name="T44" fmla="*/ 436 w 526"/>
                <a:gd name="T45" fmla="*/ 54 h 275"/>
                <a:gd name="T46" fmla="*/ 394 w 526"/>
                <a:gd name="T47" fmla="*/ 78 h 275"/>
                <a:gd name="T48" fmla="*/ 340 w 526"/>
                <a:gd name="T49" fmla="*/ 108 h 275"/>
                <a:gd name="T50" fmla="*/ 275 w 526"/>
                <a:gd name="T51" fmla="*/ 143 h 275"/>
                <a:gd name="T52" fmla="*/ 131 w 526"/>
                <a:gd name="T53" fmla="*/ 221 h 275"/>
                <a:gd name="T54" fmla="*/ 65 w 526"/>
                <a:gd name="T55" fmla="*/ 251 h 275"/>
                <a:gd name="T56" fmla="*/ 0 w 526"/>
                <a:gd name="T57" fmla="*/ 275 h 275"/>
                <a:gd name="T58" fmla="*/ 0 w 526"/>
                <a:gd name="T59" fmla="*/ 275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526" h="275">
                  <a:moveTo>
                    <a:pt x="0" y="275"/>
                  </a:moveTo>
                  <a:lnTo>
                    <a:pt x="0" y="269"/>
                  </a:lnTo>
                  <a:lnTo>
                    <a:pt x="6" y="251"/>
                  </a:lnTo>
                  <a:lnTo>
                    <a:pt x="6" y="239"/>
                  </a:lnTo>
                  <a:lnTo>
                    <a:pt x="12" y="227"/>
                  </a:lnTo>
                  <a:lnTo>
                    <a:pt x="18" y="221"/>
                  </a:lnTo>
                  <a:lnTo>
                    <a:pt x="36" y="215"/>
                  </a:lnTo>
                  <a:lnTo>
                    <a:pt x="77" y="203"/>
                  </a:lnTo>
                  <a:lnTo>
                    <a:pt x="137" y="179"/>
                  </a:lnTo>
                  <a:lnTo>
                    <a:pt x="209" y="143"/>
                  </a:lnTo>
                  <a:lnTo>
                    <a:pt x="251" y="120"/>
                  </a:lnTo>
                  <a:lnTo>
                    <a:pt x="299" y="96"/>
                  </a:lnTo>
                  <a:lnTo>
                    <a:pt x="394" y="48"/>
                  </a:lnTo>
                  <a:lnTo>
                    <a:pt x="442" y="30"/>
                  </a:lnTo>
                  <a:lnTo>
                    <a:pt x="478" y="12"/>
                  </a:lnTo>
                  <a:lnTo>
                    <a:pt x="502" y="6"/>
                  </a:lnTo>
                  <a:lnTo>
                    <a:pt x="520" y="0"/>
                  </a:lnTo>
                  <a:lnTo>
                    <a:pt x="526" y="0"/>
                  </a:lnTo>
                  <a:lnTo>
                    <a:pt x="520" y="6"/>
                  </a:lnTo>
                  <a:lnTo>
                    <a:pt x="508" y="12"/>
                  </a:lnTo>
                  <a:lnTo>
                    <a:pt x="484" y="24"/>
                  </a:lnTo>
                  <a:lnTo>
                    <a:pt x="460" y="42"/>
                  </a:lnTo>
                  <a:lnTo>
                    <a:pt x="436" y="54"/>
                  </a:lnTo>
                  <a:lnTo>
                    <a:pt x="394" y="78"/>
                  </a:lnTo>
                  <a:lnTo>
                    <a:pt x="340" y="108"/>
                  </a:lnTo>
                  <a:lnTo>
                    <a:pt x="275" y="143"/>
                  </a:lnTo>
                  <a:lnTo>
                    <a:pt x="131" y="221"/>
                  </a:lnTo>
                  <a:lnTo>
                    <a:pt x="65" y="251"/>
                  </a:lnTo>
                  <a:lnTo>
                    <a:pt x="0" y="275"/>
                  </a:lnTo>
                  <a:lnTo>
                    <a:pt x="0" y="2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4" name="Freeform 10">
              <a:extLst>
                <a:ext uri="{FF2B5EF4-FFF2-40B4-BE49-F238E27FC236}">
                  <a16:creationId xmlns:a16="http://schemas.microsoft.com/office/drawing/2014/main" id="{931949A7-20D4-4254-AA87-87A77C8E7810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676" y="2015"/>
              <a:ext cx="721" cy="306"/>
            </a:xfrm>
            <a:custGeom>
              <a:avLst/>
              <a:gdLst>
                <a:gd name="T0" fmla="*/ 48 w 718"/>
                <a:gd name="T1" fmla="*/ 216 h 306"/>
                <a:gd name="T2" fmla="*/ 30 w 718"/>
                <a:gd name="T3" fmla="*/ 252 h 306"/>
                <a:gd name="T4" fmla="*/ 12 w 718"/>
                <a:gd name="T5" fmla="*/ 282 h 306"/>
                <a:gd name="T6" fmla="*/ 6 w 718"/>
                <a:gd name="T7" fmla="*/ 300 h 306"/>
                <a:gd name="T8" fmla="*/ 0 w 718"/>
                <a:gd name="T9" fmla="*/ 306 h 306"/>
                <a:gd name="T10" fmla="*/ 48 w 718"/>
                <a:gd name="T11" fmla="*/ 276 h 306"/>
                <a:gd name="T12" fmla="*/ 84 w 718"/>
                <a:gd name="T13" fmla="*/ 252 h 306"/>
                <a:gd name="T14" fmla="*/ 108 w 718"/>
                <a:gd name="T15" fmla="*/ 234 h 306"/>
                <a:gd name="T16" fmla="*/ 120 w 718"/>
                <a:gd name="T17" fmla="*/ 228 h 306"/>
                <a:gd name="T18" fmla="*/ 126 w 718"/>
                <a:gd name="T19" fmla="*/ 228 h 306"/>
                <a:gd name="T20" fmla="*/ 144 w 718"/>
                <a:gd name="T21" fmla="*/ 222 h 306"/>
                <a:gd name="T22" fmla="*/ 168 w 718"/>
                <a:gd name="T23" fmla="*/ 216 h 306"/>
                <a:gd name="T24" fmla="*/ 198 w 718"/>
                <a:gd name="T25" fmla="*/ 204 h 306"/>
                <a:gd name="T26" fmla="*/ 275 w 718"/>
                <a:gd name="T27" fmla="*/ 180 h 306"/>
                <a:gd name="T28" fmla="*/ 371 w 718"/>
                <a:gd name="T29" fmla="*/ 156 h 306"/>
                <a:gd name="T30" fmla="*/ 461 w 718"/>
                <a:gd name="T31" fmla="*/ 126 h 306"/>
                <a:gd name="T32" fmla="*/ 544 w 718"/>
                <a:gd name="T33" fmla="*/ 102 h 306"/>
                <a:gd name="T34" fmla="*/ 574 w 718"/>
                <a:gd name="T35" fmla="*/ 90 h 306"/>
                <a:gd name="T36" fmla="*/ 604 w 718"/>
                <a:gd name="T37" fmla="*/ 84 h 306"/>
                <a:gd name="T38" fmla="*/ 622 w 718"/>
                <a:gd name="T39" fmla="*/ 78 h 306"/>
                <a:gd name="T40" fmla="*/ 628 w 718"/>
                <a:gd name="T41" fmla="*/ 72 h 306"/>
                <a:gd name="T42" fmla="*/ 634 w 718"/>
                <a:gd name="T43" fmla="*/ 66 h 306"/>
                <a:gd name="T44" fmla="*/ 652 w 718"/>
                <a:gd name="T45" fmla="*/ 60 h 306"/>
                <a:gd name="T46" fmla="*/ 694 w 718"/>
                <a:gd name="T47" fmla="*/ 30 h 306"/>
                <a:gd name="T48" fmla="*/ 712 w 718"/>
                <a:gd name="T49" fmla="*/ 18 h 306"/>
                <a:gd name="T50" fmla="*/ 718 w 718"/>
                <a:gd name="T51" fmla="*/ 6 h 306"/>
                <a:gd name="T52" fmla="*/ 712 w 718"/>
                <a:gd name="T53" fmla="*/ 0 h 306"/>
                <a:gd name="T54" fmla="*/ 688 w 718"/>
                <a:gd name="T55" fmla="*/ 0 h 306"/>
                <a:gd name="T56" fmla="*/ 628 w 718"/>
                <a:gd name="T57" fmla="*/ 0 h 306"/>
                <a:gd name="T58" fmla="*/ 580 w 718"/>
                <a:gd name="T59" fmla="*/ 0 h 306"/>
                <a:gd name="T60" fmla="*/ 544 w 718"/>
                <a:gd name="T61" fmla="*/ 0 h 306"/>
                <a:gd name="T62" fmla="*/ 514 w 718"/>
                <a:gd name="T63" fmla="*/ 18 h 306"/>
                <a:gd name="T64" fmla="*/ 485 w 718"/>
                <a:gd name="T65" fmla="*/ 42 h 306"/>
                <a:gd name="T66" fmla="*/ 467 w 718"/>
                <a:gd name="T67" fmla="*/ 54 h 306"/>
                <a:gd name="T68" fmla="*/ 449 w 718"/>
                <a:gd name="T69" fmla="*/ 60 h 306"/>
                <a:gd name="T70" fmla="*/ 425 w 718"/>
                <a:gd name="T71" fmla="*/ 60 h 306"/>
                <a:gd name="T72" fmla="*/ 389 w 718"/>
                <a:gd name="T73" fmla="*/ 66 h 306"/>
                <a:gd name="T74" fmla="*/ 347 w 718"/>
                <a:gd name="T75" fmla="*/ 84 h 306"/>
                <a:gd name="T76" fmla="*/ 311 w 718"/>
                <a:gd name="T77" fmla="*/ 108 h 306"/>
                <a:gd name="T78" fmla="*/ 287 w 718"/>
                <a:gd name="T79" fmla="*/ 126 h 306"/>
                <a:gd name="T80" fmla="*/ 275 w 718"/>
                <a:gd name="T81" fmla="*/ 132 h 306"/>
                <a:gd name="T82" fmla="*/ 257 w 718"/>
                <a:gd name="T83" fmla="*/ 138 h 306"/>
                <a:gd name="T84" fmla="*/ 221 w 718"/>
                <a:gd name="T85" fmla="*/ 138 h 306"/>
                <a:gd name="T86" fmla="*/ 186 w 718"/>
                <a:gd name="T87" fmla="*/ 138 h 306"/>
                <a:gd name="T88" fmla="*/ 180 w 718"/>
                <a:gd name="T89" fmla="*/ 138 h 306"/>
                <a:gd name="T90" fmla="*/ 174 w 718"/>
                <a:gd name="T91" fmla="*/ 138 h 306"/>
                <a:gd name="T92" fmla="*/ 114 w 718"/>
                <a:gd name="T93" fmla="*/ 162 h 306"/>
                <a:gd name="T94" fmla="*/ 48 w 718"/>
                <a:gd name="T95" fmla="*/ 216 h 306"/>
                <a:gd name="T96" fmla="*/ 48 w 718"/>
                <a:gd name="T97" fmla="*/ 216 h 3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718" h="306">
                  <a:moveTo>
                    <a:pt x="48" y="216"/>
                  </a:moveTo>
                  <a:lnTo>
                    <a:pt x="30" y="252"/>
                  </a:lnTo>
                  <a:lnTo>
                    <a:pt x="12" y="282"/>
                  </a:lnTo>
                  <a:lnTo>
                    <a:pt x="6" y="300"/>
                  </a:lnTo>
                  <a:lnTo>
                    <a:pt x="0" y="306"/>
                  </a:lnTo>
                  <a:lnTo>
                    <a:pt x="48" y="276"/>
                  </a:lnTo>
                  <a:lnTo>
                    <a:pt x="84" y="252"/>
                  </a:lnTo>
                  <a:lnTo>
                    <a:pt x="108" y="234"/>
                  </a:lnTo>
                  <a:lnTo>
                    <a:pt x="120" y="228"/>
                  </a:lnTo>
                  <a:lnTo>
                    <a:pt x="126" y="228"/>
                  </a:lnTo>
                  <a:lnTo>
                    <a:pt x="144" y="222"/>
                  </a:lnTo>
                  <a:lnTo>
                    <a:pt x="168" y="216"/>
                  </a:lnTo>
                  <a:lnTo>
                    <a:pt x="198" y="204"/>
                  </a:lnTo>
                  <a:lnTo>
                    <a:pt x="275" y="180"/>
                  </a:lnTo>
                  <a:lnTo>
                    <a:pt x="371" y="156"/>
                  </a:lnTo>
                  <a:lnTo>
                    <a:pt x="461" y="126"/>
                  </a:lnTo>
                  <a:lnTo>
                    <a:pt x="544" y="102"/>
                  </a:lnTo>
                  <a:lnTo>
                    <a:pt x="574" y="90"/>
                  </a:lnTo>
                  <a:lnTo>
                    <a:pt x="604" y="84"/>
                  </a:lnTo>
                  <a:lnTo>
                    <a:pt x="622" y="78"/>
                  </a:lnTo>
                  <a:lnTo>
                    <a:pt x="628" y="72"/>
                  </a:lnTo>
                  <a:lnTo>
                    <a:pt x="634" y="66"/>
                  </a:lnTo>
                  <a:lnTo>
                    <a:pt x="652" y="60"/>
                  </a:lnTo>
                  <a:lnTo>
                    <a:pt x="694" y="30"/>
                  </a:lnTo>
                  <a:lnTo>
                    <a:pt x="712" y="18"/>
                  </a:lnTo>
                  <a:lnTo>
                    <a:pt x="718" y="6"/>
                  </a:lnTo>
                  <a:lnTo>
                    <a:pt x="712" y="0"/>
                  </a:lnTo>
                  <a:lnTo>
                    <a:pt x="688" y="0"/>
                  </a:lnTo>
                  <a:lnTo>
                    <a:pt x="628" y="0"/>
                  </a:lnTo>
                  <a:lnTo>
                    <a:pt x="580" y="0"/>
                  </a:lnTo>
                  <a:lnTo>
                    <a:pt x="544" y="0"/>
                  </a:lnTo>
                  <a:lnTo>
                    <a:pt x="514" y="18"/>
                  </a:lnTo>
                  <a:lnTo>
                    <a:pt x="485" y="42"/>
                  </a:lnTo>
                  <a:lnTo>
                    <a:pt x="467" y="54"/>
                  </a:lnTo>
                  <a:lnTo>
                    <a:pt x="449" y="60"/>
                  </a:lnTo>
                  <a:lnTo>
                    <a:pt x="425" y="60"/>
                  </a:lnTo>
                  <a:lnTo>
                    <a:pt x="389" y="66"/>
                  </a:lnTo>
                  <a:lnTo>
                    <a:pt x="347" y="84"/>
                  </a:lnTo>
                  <a:lnTo>
                    <a:pt x="311" y="108"/>
                  </a:lnTo>
                  <a:lnTo>
                    <a:pt x="287" y="126"/>
                  </a:lnTo>
                  <a:lnTo>
                    <a:pt x="275" y="132"/>
                  </a:lnTo>
                  <a:lnTo>
                    <a:pt x="257" y="138"/>
                  </a:lnTo>
                  <a:lnTo>
                    <a:pt x="221" y="138"/>
                  </a:lnTo>
                  <a:lnTo>
                    <a:pt x="186" y="138"/>
                  </a:lnTo>
                  <a:lnTo>
                    <a:pt x="180" y="138"/>
                  </a:lnTo>
                  <a:lnTo>
                    <a:pt x="174" y="138"/>
                  </a:lnTo>
                  <a:lnTo>
                    <a:pt x="114" y="162"/>
                  </a:lnTo>
                  <a:lnTo>
                    <a:pt x="48" y="216"/>
                  </a:lnTo>
                  <a:lnTo>
                    <a:pt x="48" y="21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5" name="Freeform 11">
              <a:extLst>
                <a:ext uri="{FF2B5EF4-FFF2-40B4-BE49-F238E27FC236}">
                  <a16:creationId xmlns:a16="http://schemas.microsoft.com/office/drawing/2014/main" id="{6A2DBFBB-0D4D-449D-8063-039D9F66C299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358" y="1890"/>
              <a:ext cx="2400" cy="881"/>
            </a:xfrm>
            <a:custGeom>
              <a:avLst/>
              <a:gdLst>
                <a:gd name="T0" fmla="*/ 2231 w 2392"/>
                <a:gd name="T1" fmla="*/ 54 h 881"/>
                <a:gd name="T2" fmla="*/ 2189 w 2392"/>
                <a:gd name="T3" fmla="*/ 54 h 881"/>
                <a:gd name="T4" fmla="*/ 2147 w 2392"/>
                <a:gd name="T5" fmla="*/ 66 h 881"/>
                <a:gd name="T6" fmla="*/ 2021 w 2392"/>
                <a:gd name="T7" fmla="*/ 101 h 881"/>
                <a:gd name="T8" fmla="*/ 1956 w 2392"/>
                <a:gd name="T9" fmla="*/ 119 h 881"/>
                <a:gd name="T10" fmla="*/ 1860 w 2392"/>
                <a:gd name="T11" fmla="*/ 167 h 881"/>
                <a:gd name="T12" fmla="*/ 1836 w 2392"/>
                <a:gd name="T13" fmla="*/ 245 h 881"/>
                <a:gd name="T14" fmla="*/ 1842 w 2392"/>
                <a:gd name="T15" fmla="*/ 305 h 881"/>
                <a:gd name="T16" fmla="*/ 1758 w 2392"/>
                <a:gd name="T17" fmla="*/ 317 h 881"/>
                <a:gd name="T18" fmla="*/ 1597 w 2392"/>
                <a:gd name="T19" fmla="*/ 263 h 881"/>
                <a:gd name="T20" fmla="*/ 1507 w 2392"/>
                <a:gd name="T21" fmla="*/ 257 h 881"/>
                <a:gd name="T22" fmla="*/ 1399 w 2392"/>
                <a:gd name="T23" fmla="*/ 311 h 881"/>
                <a:gd name="T24" fmla="*/ 1334 w 2392"/>
                <a:gd name="T25" fmla="*/ 353 h 881"/>
                <a:gd name="T26" fmla="*/ 1310 w 2392"/>
                <a:gd name="T27" fmla="*/ 359 h 881"/>
                <a:gd name="T28" fmla="*/ 1214 w 2392"/>
                <a:gd name="T29" fmla="*/ 371 h 881"/>
                <a:gd name="T30" fmla="*/ 1160 w 2392"/>
                <a:gd name="T31" fmla="*/ 365 h 881"/>
                <a:gd name="T32" fmla="*/ 1053 w 2392"/>
                <a:gd name="T33" fmla="*/ 371 h 881"/>
                <a:gd name="T34" fmla="*/ 957 w 2392"/>
                <a:gd name="T35" fmla="*/ 383 h 881"/>
                <a:gd name="T36" fmla="*/ 921 w 2392"/>
                <a:gd name="T37" fmla="*/ 401 h 881"/>
                <a:gd name="T38" fmla="*/ 819 w 2392"/>
                <a:gd name="T39" fmla="*/ 419 h 881"/>
                <a:gd name="T40" fmla="*/ 778 w 2392"/>
                <a:gd name="T41" fmla="*/ 419 h 881"/>
                <a:gd name="T42" fmla="*/ 664 w 2392"/>
                <a:gd name="T43" fmla="*/ 437 h 881"/>
                <a:gd name="T44" fmla="*/ 598 w 2392"/>
                <a:gd name="T45" fmla="*/ 473 h 881"/>
                <a:gd name="T46" fmla="*/ 503 w 2392"/>
                <a:gd name="T47" fmla="*/ 467 h 881"/>
                <a:gd name="T48" fmla="*/ 431 w 2392"/>
                <a:gd name="T49" fmla="*/ 491 h 881"/>
                <a:gd name="T50" fmla="*/ 413 w 2392"/>
                <a:gd name="T51" fmla="*/ 539 h 881"/>
                <a:gd name="T52" fmla="*/ 347 w 2392"/>
                <a:gd name="T53" fmla="*/ 569 h 881"/>
                <a:gd name="T54" fmla="*/ 222 w 2392"/>
                <a:gd name="T55" fmla="*/ 599 h 881"/>
                <a:gd name="T56" fmla="*/ 138 w 2392"/>
                <a:gd name="T57" fmla="*/ 647 h 881"/>
                <a:gd name="T58" fmla="*/ 108 w 2392"/>
                <a:gd name="T59" fmla="*/ 659 h 881"/>
                <a:gd name="T60" fmla="*/ 0 w 2392"/>
                <a:gd name="T61" fmla="*/ 671 h 881"/>
                <a:gd name="T62" fmla="*/ 84 w 2392"/>
                <a:gd name="T63" fmla="*/ 695 h 881"/>
                <a:gd name="T64" fmla="*/ 263 w 2392"/>
                <a:gd name="T65" fmla="*/ 653 h 881"/>
                <a:gd name="T66" fmla="*/ 473 w 2392"/>
                <a:gd name="T67" fmla="*/ 569 h 881"/>
                <a:gd name="T68" fmla="*/ 568 w 2392"/>
                <a:gd name="T69" fmla="*/ 521 h 881"/>
                <a:gd name="T70" fmla="*/ 646 w 2392"/>
                <a:gd name="T71" fmla="*/ 515 h 881"/>
                <a:gd name="T72" fmla="*/ 873 w 2392"/>
                <a:gd name="T73" fmla="*/ 461 h 881"/>
                <a:gd name="T74" fmla="*/ 1148 w 2392"/>
                <a:gd name="T75" fmla="*/ 425 h 881"/>
                <a:gd name="T76" fmla="*/ 1292 w 2392"/>
                <a:gd name="T77" fmla="*/ 461 h 881"/>
                <a:gd name="T78" fmla="*/ 1417 w 2392"/>
                <a:gd name="T79" fmla="*/ 533 h 881"/>
                <a:gd name="T80" fmla="*/ 1435 w 2392"/>
                <a:gd name="T81" fmla="*/ 617 h 881"/>
                <a:gd name="T82" fmla="*/ 1376 w 2392"/>
                <a:gd name="T83" fmla="*/ 653 h 881"/>
                <a:gd name="T84" fmla="*/ 1226 w 2392"/>
                <a:gd name="T85" fmla="*/ 701 h 881"/>
                <a:gd name="T86" fmla="*/ 1112 w 2392"/>
                <a:gd name="T87" fmla="*/ 755 h 881"/>
                <a:gd name="T88" fmla="*/ 1065 w 2392"/>
                <a:gd name="T89" fmla="*/ 809 h 881"/>
                <a:gd name="T90" fmla="*/ 1077 w 2392"/>
                <a:gd name="T91" fmla="*/ 869 h 881"/>
                <a:gd name="T92" fmla="*/ 1106 w 2392"/>
                <a:gd name="T93" fmla="*/ 881 h 881"/>
                <a:gd name="T94" fmla="*/ 1208 w 2392"/>
                <a:gd name="T95" fmla="*/ 869 h 881"/>
                <a:gd name="T96" fmla="*/ 1388 w 2392"/>
                <a:gd name="T97" fmla="*/ 857 h 881"/>
                <a:gd name="T98" fmla="*/ 1441 w 2392"/>
                <a:gd name="T99" fmla="*/ 851 h 881"/>
                <a:gd name="T100" fmla="*/ 1483 w 2392"/>
                <a:gd name="T101" fmla="*/ 833 h 881"/>
                <a:gd name="T102" fmla="*/ 1675 w 2392"/>
                <a:gd name="T103" fmla="*/ 743 h 881"/>
                <a:gd name="T104" fmla="*/ 1806 w 2392"/>
                <a:gd name="T105" fmla="*/ 689 h 881"/>
                <a:gd name="T106" fmla="*/ 1884 w 2392"/>
                <a:gd name="T107" fmla="*/ 581 h 881"/>
                <a:gd name="T108" fmla="*/ 2039 w 2392"/>
                <a:gd name="T109" fmla="*/ 389 h 881"/>
                <a:gd name="T110" fmla="*/ 2207 w 2392"/>
                <a:gd name="T111" fmla="*/ 269 h 881"/>
                <a:gd name="T112" fmla="*/ 2249 w 2392"/>
                <a:gd name="T113" fmla="*/ 239 h 881"/>
                <a:gd name="T114" fmla="*/ 2392 w 2392"/>
                <a:gd name="T115" fmla="*/ 0 h 881"/>
                <a:gd name="T116" fmla="*/ 2302 w 2392"/>
                <a:gd name="T117" fmla="*/ 36 h 8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392" h="881">
                  <a:moveTo>
                    <a:pt x="2302" y="36"/>
                  </a:moveTo>
                  <a:lnTo>
                    <a:pt x="2266" y="48"/>
                  </a:lnTo>
                  <a:lnTo>
                    <a:pt x="2231" y="54"/>
                  </a:lnTo>
                  <a:lnTo>
                    <a:pt x="2201" y="54"/>
                  </a:lnTo>
                  <a:lnTo>
                    <a:pt x="2195" y="54"/>
                  </a:lnTo>
                  <a:lnTo>
                    <a:pt x="2189" y="54"/>
                  </a:lnTo>
                  <a:lnTo>
                    <a:pt x="2189" y="54"/>
                  </a:lnTo>
                  <a:lnTo>
                    <a:pt x="2177" y="60"/>
                  </a:lnTo>
                  <a:lnTo>
                    <a:pt x="2147" y="66"/>
                  </a:lnTo>
                  <a:lnTo>
                    <a:pt x="2105" y="78"/>
                  </a:lnTo>
                  <a:lnTo>
                    <a:pt x="2057" y="89"/>
                  </a:lnTo>
                  <a:lnTo>
                    <a:pt x="2021" y="101"/>
                  </a:lnTo>
                  <a:lnTo>
                    <a:pt x="1997" y="107"/>
                  </a:lnTo>
                  <a:lnTo>
                    <a:pt x="1973" y="113"/>
                  </a:lnTo>
                  <a:lnTo>
                    <a:pt x="1956" y="119"/>
                  </a:lnTo>
                  <a:lnTo>
                    <a:pt x="1926" y="131"/>
                  </a:lnTo>
                  <a:lnTo>
                    <a:pt x="1896" y="137"/>
                  </a:lnTo>
                  <a:lnTo>
                    <a:pt x="1860" y="167"/>
                  </a:lnTo>
                  <a:lnTo>
                    <a:pt x="1842" y="191"/>
                  </a:lnTo>
                  <a:lnTo>
                    <a:pt x="1836" y="221"/>
                  </a:lnTo>
                  <a:lnTo>
                    <a:pt x="1836" y="245"/>
                  </a:lnTo>
                  <a:lnTo>
                    <a:pt x="1842" y="269"/>
                  </a:lnTo>
                  <a:lnTo>
                    <a:pt x="1842" y="293"/>
                  </a:lnTo>
                  <a:lnTo>
                    <a:pt x="1842" y="305"/>
                  </a:lnTo>
                  <a:lnTo>
                    <a:pt x="1824" y="323"/>
                  </a:lnTo>
                  <a:lnTo>
                    <a:pt x="1794" y="329"/>
                  </a:lnTo>
                  <a:lnTo>
                    <a:pt x="1758" y="317"/>
                  </a:lnTo>
                  <a:lnTo>
                    <a:pt x="1716" y="299"/>
                  </a:lnTo>
                  <a:lnTo>
                    <a:pt x="1657" y="275"/>
                  </a:lnTo>
                  <a:lnTo>
                    <a:pt x="1597" y="263"/>
                  </a:lnTo>
                  <a:lnTo>
                    <a:pt x="1543" y="257"/>
                  </a:lnTo>
                  <a:lnTo>
                    <a:pt x="1519" y="257"/>
                  </a:lnTo>
                  <a:lnTo>
                    <a:pt x="1507" y="257"/>
                  </a:lnTo>
                  <a:lnTo>
                    <a:pt x="1489" y="263"/>
                  </a:lnTo>
                  <a:lnTo>
                    <a:pt x="1459" y="275"/>
                  </a:lnTo>
                  <a:lnTo>
                    <a:pt x="1399" y="311"/>
                  </a:lnTo>
                  <a:lnTo>
                    <a:pt x="1376" y="329"/>
                  </a:lnTo>
                  <a:lnTo>
                    <a:pt x="1352" y="341"/>
                  </a:lnTo>
                  <a:lnTo>
                    <a:pt x="1334" y="353"/>
                  </a:lnTo>
                  <a:lnTo>
                    <a:pt x="1328" y="359"/>
                  </a:lnTo>
                  <a:lnTo>
                    <a:pt x="1322" y="359"/>
                  </a:lnTo>
                  <a:lnTo>
                    <a:pt x="1310" y="359"/>
                  </a:lnTo>
                  <a:lnTo>
                    <a:pt x="1286" y="365"/>
                  </a:lnTo>
                  <a:lnTo>
                    <a:pt x="1262" y="365"/>
                  </a:lnTo>
                  <a:lnTo>
                    <a:pt x="1214" y="371"/>
                  </a:lnTo>
                  <a:lnTo>
                    <a:pt x="1196" y="371"/>
                  </a:lnTo>
                  <a:lnTo>
                    <a:pt x="1178" y="365"/>
                  </a:lnTo>
                  <a:lnTo>
                    <a:pt x="1160" y="365"/>
                  </a:lnTo>
                  <a:lnTo>
                    <a:pt x="1130" y="365"/>
                  </a:lnTo>
                  <a:lnTo>
                    <a:pt x="1095" y="365"/>
                  </a:lnTo>
                  <a:lnTo>
                    <a:pt x="1053" y="371"/>
                  </a:lnTo>
                  <a:lnTo>
                    <a:pt x="1017" y="377"/>
                  </a:lnTo>
                  <a:lnTo>
                    <a:pt x="981" y="377"/>
                  </a:lnTo>
                  <a:lnTo>
                    <a:pt x="957" y="383"/>
                  </a:lnTo>
                  <a:lnTo>
                    <a:pt x="945" y="389"/>
                  </a:lnTo>
                  <a:lnTo>
                    <a:pt x="939" y="395"/>
                  </a:lnTo>
                  <a:lnTo>
                    <a:pt x="921" y="401"/>
                  </a:lnTo>
                  <a:lnTo>
                    <a:pt x="879" y="407"/>
                  </a:lnTo>
                  <a:lnTo>
                    <a:pt x="837" y="419"/>
                  </a:lnTo>
                  <a:lnTo>
                    <a:pt x="819" y="419"/>
                  </a:lnTo>
                  <a:lnTo>
                    <a:pt x="808" y="419"/>
                  </a:lnTo>
                  <a:lnTo>
                    <a:pt x="796" y="419"/>
                  </a:lnTo>
                  <a:lnTo>
                    <a:pt x="778" y="419"/>
                  </a:lnTo>
                  <a:lnTo>
                    <a:pt x="754" y="419"/>
                  </a:lnTo>
                  <a:lnTo>
                    <a:pt x="724" y="425"/>
                  </a:lnTo>
                  <a:lnTo>
                    <a:pt x="664" y="437"/>
                  </a:lnTo>
                  <a:lnTo>
                    <a:pt x="640" y="449"/>
                  </a:lnTo>
                  <a:lnTo>
                    <a:pt x="616" y="461"/>
                  </a:lnTo>
                  <a:lnTo>
                    <a:pt x="598" y="473"/>
                  </a:lnTo>
                  <a:lnTo>
                    <a:pt x="580" y="473"/>
                  </a:lnTo>
                  <a:lnTo>
                    <a:pt x="538" y="473"/>
                  </a:lnTo>
                  <a:lnTo>
                    <a:pt x="503" y="467"/>
                  </a:lnTo>
                  <a:lnTo>
                    <a:pt x="461" y="473"/>
                  </a:lnTo>
                  <a:lnTo>
                    <a:pt x="443" y="479"/>
                  </a:lnTo>
                  <a:lnTo>
                    <a:pt x="431" y="491"/>
                  </a:lnTo>
                  <a:lnTo>
                    <a:pt x="425" y="509"/>
                  </a:lnTo>
                  <a:lnTo>
                    <a:pt x="419" y="533"/>
                  </a:lnTo>
                  <a:lnTo>
                    <a:pt x="413" y="539"/>
                  </a:lnTo>
                  <a:lnTo>
                    <a:pt x="407" y="545"/>
                  </a:lnTo>
                  <a:lnTo>
                    <a:pt x="389" y="551"/>
                  </a:lnTo>
                  <a:lnTo>
                    <a:pt x="347" y="569"/>
                  </a:lnTo>
                  <a:lnTo>
                    <a:pt x="299" y="587"/>
                  </a:lnTo>
                  <a:lnTo>
                    <a:pt x="257" y="593"/>
                  </a:lnTo>
                  <a:lnTo>
                    <a:pt x="222" y="599"/>
                  </a:lnTo>
                  <a:lnTo>
                    <a:pt x="180" y="617"/>
                  </a:lnTo>
                  <a:lnTo>
                    <a:pt x="150" y="641"/>
                  </a:lnTo>
                  <a:lnTo>
                    <a:pt x="138" y="647"/>
                  </a:lnTo>
                  <a:lnTo>
                    <a:pt x="132" y="653"/>
                  </a:lnTo>
                  <a:lnTo>
                    <a:pt x="126" y="659"/>
                  </a:lnTo>
                  <a:lnTo>
                    <a:pt x="108" y="659"/>
                  </a:lnTo>
                  <a:lnTo>
                    <a:pt x="96" y="653"/>
                  </a:lnTo>
                  <a:lnTo>
                    <a:pt x="90" y="653"/>
                  </a:lnTo>
                  <a:lnTo>
                    <a:pt x="0" y="671"/>
                  </a:lnTo>
                  <a:lnTo>
                    <a:pt x="12" y="689"/>
                  </a:lnTo>
                  <a:lnTo>
                    <a:pt x="42" y="695"/>
                  </a:lnTo>
                  <a:lnTo>
                    <a:pt x="84" y="695"/>
                  </a:lnTo>
                  <a:lnTo>
                    <a:pt x="132" y="683"/>
                  </a:lnTo>
                  <a:lnTo>
                    <a:pt x="192" y="671"/>
                  </a:lnTo>
                  <a:lnTo>
                    <a:pt x="263" y="653"/>
                  </a:lnTo>
                  <a:lnTo>
                    <a:pt x="335" y="629"/>
                  </a:lnTo>
                  <a:lnTo>
                    <a:pt x="407" y="599"/>
                  </a:lnTo>
                  <a:lnTo>
                    <a:pt x="473" y="569"/>
                  </a:lnTo>
                  <a:lnTo>
                    <a:pt x="527" y="545"/>
                  </a:lnTo>
                  <a:lnTo>
                    <a:pt x="562" y="527"/>
                  </a:lnTo>
                  <a:lnTo>
                    <a:pt x="568" y="521"/>
                  </a:lnTo>
                  <a:lnTo>
                    <a:pt x="574" y="521"/>
                  </a:lnTo>
                  <a:lnTo>
                    <a:pt x="604" y="521"/>
                  </a:lnTo>
                  <a:lnTo>
                    <a:pt x="646" y="515"/>
                  </a:lnTo>
                  <a:lnTo>
                    <a:pt x="712" y="497"/>
                  </a:lnTo>
                  <a:lnTo>
                    <a:pt x="790" y="479"/>
                  </a:lnTo>
                  <a:lnTo>
                    <a:pt x="873" y="461"/>
                  </a:lnTo>
                  <a:lnTo>
                    <a:pt x="963" y="443"/>
                  </a:lnTo>
                  <a:lnTo>
                    <a:pt x="1059" y="431"/>
                  </a:lnTo>
                  <a:lnTo>
                    <a:pt x="1148" y="425"/>
                  </a:lnTo>
                  <a:lnTo>
                    <a:pt x="1178" y="425"/>
                  </a:lnTo>
                  <a:lnTo>
                    <a:pt x="1214" y="437"/>
                  </a:lnTo>
                  <a:lnTo>
                    <a:pt x="1292" y="461"/>
                  </a:lnTo>
                  <a:lnTo>
                    <a:pt x="1340" y="479"/>
                  </a:lnTo>
                  <a:lnTo>
                    <a:pt x="1382" y="503"/>
                  </a:lnTo>
                  <a:lnTo>
                    <a:pt x="1417" y="533"/>
                  </a:lnTo>
                  <a:lnTo>
                    <a:pt x="1441" y="563"/>
                  </a:lnTo>
                  <a:lnTo>
                    <a:pt x="1447" y="587"/>
                  </a:lnTo>
                  <a:lnTo>
                    <a:pt x="1435" y="617"/>
                  </a:lnTo>
                  <a:lnTo>
                    <a:pt x="1423" y="629"/>
                  </a:lnTo>
                  <a:lnTo>
                    <a:pt x="1405" y="641"/>
                  </a:lnTo>
                  <a:lnTo>
                    <a:pt x="1376" y="653"/>
                  </a:lnTo>
                  <a:lnTo>
                    <a:pt x="1346" y="665"/>
                  </a:lnTo>
                  <a:lnTo>
                    <a:pt x="1280" y="683"/>
                  </a:lnTo>
                  <a:lnTo>
                    <a:pt x="1226" y="701"/>
                  </a:lnTo>
                  <a:lnTo>
                    <a:pt x="1178" y="719"/>
                  </a:lnTo>
                  <a:lnTo>
                    <a:pt x="1142" y="743"/>
                  </a:lnTo>
                  <a:lnTo>
                    <a:pt x="1112" y="755"/>
                  </a:lnTo>
                  <a:lnTo>
                    <a:pt x="1089" y="773"/>
                  </a:lnTo>
                  <a:lnTo>
                    <a:pt x="1077" y="791"/>
                  </a:lnTo>
                  <a:lnTo>
                    <a:pt x="1065" y="809"/>
                  </a:lnTo>
                  <a:lnTo>
                    <a:pt x="1059" y="833"/>
                  </a:lnTo>
                  <a:lnTo>
                    <a:pt x="1065" y="857"/>
                  </a:lnTo>
                  <a:lnTo>
                    <a:pt x="1077" y="869"/>
                  </a:lnTo>
                  <a:lnTo>
                    <a:pt x="1083" y="875"/>
                  </a:lnTo>
                  <a:lnTo>
                    <a:pt x="1089" y="881"/>
                  </a:lnTo>
                  <a:lnTo>
                    <a:pt x="1106" y="881"/>
                  </a:lnTo>
                  <a:lnTo>
                    <a:pt x="1124" y="875"/>
                  </a:lnTo>
                  <a:lnTo>
                    <a:pt x="1148" y="875"/>
                  </a:lnTo>
                  <a:lnTo>
                    <a:pt x="1208" y="869"/>
                  </a:lnTo>
                  <a:lnTo>
                    <a:pt x="1268" y="863"/>
                  </a:lnTo>
                  <a:lnTo>
                    <a:pt x="1328" y="863"/>
                  </a:lnTo>
                  <a:lnTo>
                    <a:pt x="1388" y="857"/>
                  </a:lnTo>
                  <a:lnTo>
                    <a:pt x="1411" y="857"/>
                  </a:lnTo>
                  <a:lnTo>
                    <a:pt x="1429" y="851"/>
                  </a:lnTo>
                  <a:lnTo>
                    <a:pt x="1441" y="851"/>
                  </a:lnTo>
                  <a:lnTo>
                    <a:pt x="1447" y="851"/>
                  </a:lnTo>
                  <a:lnTo>
                    <a:pt x="1459" y="845"/>
                  </a:lnTo>
                  <a:lnTo>
                    <a:pt x="1483" y="833"/>
                  </a:lnTo>
                  <a:lnTo>
                    <a:pt x="1525" y="815"/>
                  </a:lnTo>
                  <a:lnTo>
                    <a:pt x="1573" y="791"/>
                  </a:lnTo>
                  <a:lnTo>
                    <a:pt x="1675" y="743"/>
                  </a:lnTo>
                  <a:lnTo>
                    <a:pt x="1716" y="725"/>
                  </a:lnTo>
                  <a:lnTo>
                    <a:pt x="1752" y="713"/>
                  </a:lnTo>
                  <a:lnTo>
                    <a:pt x="1806" y="689"/>
                  </a:lnTo>
                  <a:lnTo>
                    <a:pt x="1842" y="653"/>
                  </a:lnTo>
                  <a:lnTo>
                    <a:pt x="1866" y="611"/>
                  </a:lnTo>
                  <a:lnTo>
                    <a:pt x="1884" y="581"/>
                  </a:lnTo>
                  <a:lnTo>
                    <a:pt x="1926" y="515"/>
                  </a:lnTo>
                  <a:lnTo>
                    <a:pt x="1979" y="449"/>
                  </a:lnTo>
                  <a:lnTo>
                    <a:pt x="2039" y="389"/>
                  </a:lnTo>
                  <a:lnTo>
                    <a:pt x="2105" y="341"/>
                  </a:lnTo>
                  <a:lnTo>
                    <a:pt x="2159" y="299"/>
                  </a:lnTo>
                  <a:lnTo>
                    <a:pt x="2207" y="269"/>
                  </a:lnTo>
                  <a:lnTo>
                    <a:pt x="2237" y="245"/>
                  </a:lnTo>
                  <a:lnTo>
                    <a:pt x="2249" y="239"/>
                  </a:lnTo>
                  <a:lnTo>
                    <a:pt x="2249" y="239"/>
                  </a:lnTo>
                  <a:lnTo>
                    <a:pt x="2392" y="167"/>
                  </a:lnTo>
                  <a:lnTo>
                    <a:pt x="2392" y="60"/>
                  </a:lnTo>
                  <a:lnTo>
                    <a:pt x="2392" y="0"/>
                  </a:lnTo>
                  <a:lnTo>
                    <a:pt x="2344" y="18"/>
                  </a:lnTo>
                  <a:lnTo>
                    <a:pt x="2302" y="36"/>
                  </a:lnTo>
                  <a:lnTo>
                    <a:pt x="2302" y="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Freeform 12">
              <a:extLst>
                <a:ext uri="{FF2B5EF4-FFF2-40B4-BE49-F238E27FC236}">
                  <a16:creationId xmlns:a16="http://schemas.microsoft.com/office/drawing/2014/main" id="{FC969209-9EA8-4072-91C1-F77EC832DE0D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854"/>
              <a:ext cx="577" cy="258"/>
            </a:xfrm>
            <a:custGeom>
              <a:avLst/>
              <a:gdLst>
                <a:gd name="T0" fmla="*/ 30 w 550"/>
                <a:gd name="T1" fmla="*/ 245 h 257"/>
                <a:gd name="T2" fmla="*/ 18 w 550"/>
                <a:gd name="T3" fmla="*/ 251 h 257"/>
                <a:gd name="T4" fmla="*/ 6 w 550"/>
                <a:gd name="T5" fmla="*/ 257 h 257"/>
                <a:gd name="T6" fmla="*/ 0 w 550"/>
                <a:gd name="T7" fmla="*/ 257 h 257"/>
                <a:gd name="T8" fmla="*/ 305 w 550"/>
                <a:gd name="T9" fmla="*/ 113 h 257"/>
                <a:gd name="T10" fmla="*/ 520 w 550"/>
                <a:gd name="T11" fmla="*/ 0 h 257"/>
                <a:gd name="T12" fmla="*/ 526 w 550"/>
                <a:gd name="T13" fmla="*/ 6 h 257"/>
                <a:gd name="T14" fmla="*/ 544 w 550"/>
                <a:gd name="T15" fmla="*/ 18 h 257"/>
                <a:gd name="T16" fmla="*/ 550 w 550"/>
                <a:gd name="T17" fmla="*/ 24 h 257"/>
                <a:gd name="T18" fmla="*/ 550 w 550"/>
                <a:gd name="T19" fmla="*/ 36 h 257"/>
                <a:gd name="T20" fmla="*/ 544 w 550"/>
                <a:gd name="T21" fmla="*/ 42 h 257"/>
                <a:gd name="T22" fmla="*/ 526 w 550"/>
                <a:gd name="T23" fmla="*/ 54 h 257"/>
                <a:gd name="T24" fmla="*/ 514 w 550"/>
                <a:gd name="T25" fmla="*/ 60 h 257"/>
                <a:gd name="T26" fmla="*/ 502 w 550"/>
                <a:gd name="T27" fmla="*/ 66 h 257"/>
                <a:gd name="T28" fmla="*/ 448 w 550"/>
                <a:gd name="T29" fmla="*/ 84 h 257"/>
                <a:gd name="T30" fmla="*/ 382 w 550"/>
                <a:gd name="T31" fmla="*/ 113 h 257"/>
                <a:gd name="T32" fmla="*/ 305 w 550"/>
                <a:gd name="T33" fmla="*/ 143 h 257"/>
                <a:gd name="T34" fmla="*/ 227 w 550"/>
                <a:gd name="T35" fmla="*/ 173 h 257"/>
                <a:gd name="T36" fmla="*/ 149 w 550"/>
                <a:gd name="T37" fmla="*/ 203 h 257"/>
                <a:gd name="T38" fmla="*/ 83 w 550"/>
                <a:gd name="T39" fmla="*/ 227 h 257"/>
                <a:gd name="T40" fmla="*/ 30 w 550"/>
                <a:gd name="T41" fmla="*/ 245 h 257"/>
                <a:gd name="T42" fmla="*/ 30 w 550"/>
                <a:gd name="T43" fmla="*/ 245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550" h="257">
                  <a:moveTo>
                    <a:pt x="30" y="245"/>
                  </a:moveTo>
                  <a:lnTo>
                    <a:pt x="18" y="251"/>
                  </a:lnTo>
                  <a:lnTo>
                    <a:pt x="6" y="257"/>
                  </a:lnTo>
                  <a:lnTo>
                    <a:pt x="0" y="257"/>
                  </a:lnTo>
                  <a:lnTo>
                    <a:pt x="305" y="113"/>
                  </a:lnTo>
                  <a:lnTo>
                    <a:pt x="520" y="0"/>
                  </a:lnTo>
                  <a:lnTo>
                    <a:pt x="526" y="6"/>
                  </a:lnTo>
                  <a:lnTo>
                    <a:pt x="544" y="18"/>
                  </a:lnTo>
                  <a:lnTo>
                    <a:pt x="550" y="24"/>
                  </a:lnTo>
                  <a:lnTo>
                    <a:pt x="550" y="36"/>
                  </a:lnTo>
                  <a:lnTo>
                    <a:pt x="544" y="42"/>
                  </a:lnTo>
                  <a:lnTo>
                    <a:pt x="526" y="54"/>
                  </a:lnTo>
                  <a:lnTo>
                    <a:pt x="514" y="60"/>
                  </a:lnTo>
                  <a:lnTo>
                    <a:pt x="502" y="66"/>
                  </a:lnTo>
                  <a:lnTo>
                    <a:pt x="448" y="84"/>
                  </a:lnTo>
                  <a:lnTo>
                    <a:pt x="382" y="113"/>
                  </a:lnTo>
                  <a:lnTo>
                    <a:pt x="305" y="143"/>
                  </a:lnTo>
                  <a:lnTo>
                    <a:pt x="227" y="173"/>
                  </a:lnTo>
                  <a:lnTo>
                    <a:pt x="149" y="203"/>
                  </a:lnTo>
                  <a:lnTo>
                    <a:pt x="83" y="227"/>
                  </a:lnTo>
                  <a:lnTo>
                    <a:pt x="30" y="245"/>
                  </a:lnTo>
                  <a:lnTo>
                    <a:pt x="30" y="24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7" name="Freeform 13">
              <a:extLst>
                <a:ext uri="{FF2B5EF4-FFF2-40B4-BE49-F238E27FC236}">
                  <a16:creationId xmlns:a16="http://schemas.microsoft.com/office/drawing/2014/main" id="{9C123D2F-CFF1-468E-84A9-48EA6A9E59CC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5327" y="1642"/>
              <a:ext cx="5" cy="1"/>
            </a:xfrm>
            <a:custGeom>
              <a:avLst/>
              <a:gdLst>
                <a:gd name="T0" fmla="*/ 0 w 5"/>
                <a:gd name="T1" fmla="*/ 5 w 5"/>
                <a:gd name="T2" fmla="*/ 0 w 5"/>
                <a:gd name="T3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ED1A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8" name="Freeform 14">
              <a:extLst>
                <a:ext uri="{FF2B5EF4-FFF2-40B4-BE49-F238E27FC236}">
                  <a16:creationId xmlns:a16="http://schemas.microsoft.com/office/drawing/2014/main" id="{6B01516E-5105-4A17-AC31-635BC80D09CB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839" y="1728"/>
              <a:ext cx="716" cy="383"/>
            </a:xfrm>
            <a:custGeom>
              <a:avLst/>
              <a:gdLst>
                <a:gd name="T0" fmla="*/ 659 w 716"/>
                <a:gd name="T1" fmla="*/ 6 h 383"/>
                <a:gd name="T2" fmla="*/ 588 w 716"/>
                <a:gd name="T3" fmla="*/ 42 h 383"/>
                <a:gd name="T4" fmla="*/ 515 w 716"/>
                <a:gd name="T5" fmla="*/ 84 h 383"/>
                <a:gd name="T6" fmla="*/ 509 w 716"/>
                <a:gd name="T7" fmla="*/ 90 h 383"/>
                <a:gd name="T8" fmla="*/ 485 w 716"/>
                <a:gd name="T9" fmla="*/ 102 h 383"/>
                <a:gd name="T10" fmla="*/ 455 w 716"/>
                <a:gd name="T11" fmla="*/ 120 h 383"/>
                <a:gd name="T12" fmla="*/ 425 w 716"/>
                <a:gd name="T13" fmla="*/ 138 h 383"/>
                <a:gd name="T14" fmla="*/ 371 w 716"/>
                <a:gd name="T15" fmla="*/ 168 h 383"/>
                <a:gd name="T16" fmla="*/ 306 w 716"/>
                <a:gd name="T17" fmla="*/ 198 h 383"/>
                <a:gd name="T18" fmla="*/ 186 w 716"/>
                <a:gd name="T19" fmla="*/ 251 h 383"/>
                <a:gd name="T20" fmla="*/ 131 w 716"/>
                <a:gd name="T21" fmla="*/ 269 h 383"/>
                <a:gd name="T22" fmla="*/ 89 w 716"/>
                <a:gd name="T23" fmla="*/ 287 h 383"/>
                <a:gd name="T24" fmla="*/ 53 w 716"/>
                <a:gd name="T25" fmla="*/ 305 h 383"/>
                <a:gd name="T26" fmla="*/ 36 w 716"/>
                <a:gd name="T27" fmla="*/ 311 h 383"/>
                <a:gd name="T28" fmla="*/ 12 w 716"/>
                <a:gd name="T29" fmla="*/ 329 h 383"/>
                <a:gd name="T30" fmla="*/ 0 w 716"/>
                <a:gd name="T31" fmla="*/ 353 h 383"/>
                <a:gd name="T32" fmla="*/ 0 w 716"/>
                <a:gd name="T33" fmla="*/ 371 h 383"/>
                <a:gd name="T34" fmla="*/ 0 w 716"/>
                <a:gd name="T35" fmla="*/ 383 h 383"/>
                <a:gd name="T36" fmla="*/ 0 w 716"/>
                <a:gd name="T37" fmla="*/ 383 h 383"/>
                <a:gd name="T38" fmla="*/ 12 w 716"/>
                <a:gd name="T39" fmla="*/ 371 h 383"/>
                <a:gd name="T40" fmla="*/ 30 w 716"/>
                <a:gd name="T41" fmla="*/ 353 h 383"/>
                <a:gd name="T42" fmla="*/ 53 w 716"/>
                <a:gd name="T43" fmla="*/ 335 h 383"/>
                <a:gd name="T44" fmla="*/ 77 w 716"/>
                <a:gd name="T45" fmla="*/ 317 h 383"/>
                <a:gd name="T46" fmla="*/ 101 w 716"/>
                <a:gd name="T47" fmla="*/ 311 h 383"/>
                <a:gd name="T48" fmla="*/ 131 w 716"/>
                <a:gd name="T49" fmla="*/ 299 h 383"/>
                <a:gd name="T50" fmla="*/ 204 w 716"/>
                <a:gd name="T51" fmla="*/ 269 h 383"/>
                <a:gd name="T52" fmla="*/ 240 w 716"/>
                <a:gd name="T53" fmla="*/ 251 h 383"/>
                <a:gd name="T54" fmla="*/ 270 w 716"/>
                <a:gd name="T55" fmla="*/ 239 h 383"/>
                <a:gd name="T56" fmla="*/ 294 w 716"/>
                <a:gd name="T57" fmla="*/ 228 h 383"/>
                <a:gd name="T58" fmla="*/ 312 w 716"/>
                <a:gd name="T59" fmla="*/ 222 h 383"/>
                <a:gd name="T60" fmla="*/ 330 w 716"/>
                <a:gd name="T61" fmla="*/ 210 h 383"/>
                <a:gd name="T62" fmla="*/ 365 w 716"/>
                <a:gd name="T63" fmla="*/ 186 h 383"/>
                <a:gd name="T64" fmla="*/ 419 w 716"/>
                <a:gd name="T65" fmla="*/ 156 h 383"/>
                <a:gd name="T66" fmla="*/ 473 w 716"/>
                <a:gd name="T67" fmla="*/ 120 h 383"/>
                <a:gd name="T68" fmla="*/ 527 w 716"/>
                <a:gd name="T69" fmla="*/ 90 h 383"/>
                <a:gd name="T70" fmla="*/ 576 w 716"/>
                <a:gd name="T71" fmla="*/ 60 h 383"/>
                <a:gd name="T72" fmla="*/ 612 w 716"/>
                <a:gd name="T73" fmla="*/ 42 h 383"/>
                <a:gd name="T74" fmla="*/ 629 w 716"/>
                <a:gd name="T75" fmla="*/ 36 h 383"/>
                <a:gd name="T76" fmla="*/ 647 w 716"/>
                <a:gd name="T77" fmla="*/ 30 h 383"/>
                <a:gd name="T78" fmla="*/ 677 w 716"/>
                <a:gd name="T79" fmla="*/ 18 h 383"/>
                <a:gd name="T80" fmla="*/ 701 w 716"/>
                <a:gd name="T81" fmla="*/ 6 h 383"/>
                <a:gd name="T82" fmla="*/ 713 w 716"/>
                <a:gd name="T83" fmla="*/ 0 h 383"/>
                <a:gd name="T84" fmla="*/ 713 w 716"/>
                <a:gd name="T85" fmla="*/ 0 h 383"/>
                <a:gd name="T86" fmla="*/ 659 w 716"/>
                <a:gd name="T87" fmla="*/ 6 h 383"/>
                <a:gd name="T88" fmla="*/ 716 w 716"/>
                <a:gd name="T89" fmla="*/ 63 h 3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716" h="383">
                  <a:moveTo>
                    <a:pt x="659" y="6"/>
                  </a:moveTo>
                  <a:lnTo>
                    <a:pt x="588" y="42"/>
                  </a:lnTo>
                  <a:lnTo>
                    <a:pt x="515" y="84"/>
                  </a:lnTo>
                  <a:lnTo>
                    <a:pt x="509" y="90"/>
                  </a:lnTo>
                  <a:lnTo>
                    <a:pt x="485" y="102"/>
                  </a:lnTo>
                  <a:lnTo>
                    <a:pt x="455" y="120"/>
                  </a:lnTo>
                  <a:lnTo>
                    <a:pt x="425" y="138"/>
                  </a:lnTo>
                  <a:lnTo>
                    <a:pt x="371" y="168"/>
                  </a:lnTo>
                  <a:lnTo>
                    <a:pt x="306" y="198"/>
                  </a:lnTo>
                  <a:lnTo>
                    <a:pt x="186" y="251"/>
                  </a:lnTo>
                  <a:lnTo>
                    <a:pt x="131" y="269"/>
                  </a:lnTo>
                  <a:lnTo>
                    <a:pt x="89" y="287"/>
                  </a:lnTo>
                  <a:lnTo>
                    <a:pt x="53" y="305"/>
                  </a:lnTo>
                  <a:lnTo>
                    <a:pt x="36" y="311"/>
                  </a:lnTo>
                  <a:lnTo>
                    <a:pt x="12" y="329"/>
                  </a:lnTo>
                  <a:lnTo>
                    <a:pt x="0" y="353"/>
                  </a:lnTo>
                  <a:lnTo>
                    <a:pt x="0" y="371"/>
                  </a:lnTo>
                  <a:lnTo>
                    <a:pt x="0" y="383"/>
                  </a:lnTo>
                  <a:lnTo>
                    <a:pt x="0" y="383"/>
                  </a:lnTo>
                  <a:lnTo>
                    <a:pt x="12" y="371"/>
                  </a:lnTo>
                  <a:lnTo>
                    <a:pt x="30" y="353"/>
                  </a:lnTo>
                  <a:lnTo>
                    <a:pt x="53" y="335"/>
                  </a:lnTo>
                  <a:lnTo>
                    <a:pt x="77" y="317"/>
                  </a:lnTo>
                  <a:lnTo>
                    <a:pt x="101" y="311"/>
                  </a:lnTo>
                  <a:lnTo>
                    <a:pt x="131" y="299"/>
                  </a:lnTo>
                  <a:lnTo>
                    <a:pt x="204" y="269"/>
                  </a:lnTo>
                  <a:lnTo>
                    <a:pt x="240" y="251"/>
                  </a:lnTo>
                  <a:lnTo>
                    <a:pt x="270" y="239"/>
                  </a:lnTo>
                  <a:lnTo>
                    <a:pt x="294" y="228"/>
                  </a:lnTo>
                  <a:lnTo>
                    <a:pt x="312" y="222"/>
                  </a:lnTo>
                  <a:lnTo>
                    <a:pt x="330" y="210"/>
                  </a:lnTo>
                  <a:lnTo>
                    <a:pt x="365" y="186"/>
                  </a:lnTo>
                  <a:lnTo>
                    <a:pt x="419" y="156"/>
                  </a:lnTo>
                  <a:lnTo>
                    <a:pt x="473" y="120"/>
                  </a:lnTo>
                  <a:lnTo>
                    <a:pt x="527" y="90"/>
                  </a:lnTo>
                  <a:lnTo>
                    <a:pt x="576" y="60"/>
                  </a:lnTo>
                  <a:lnTo>
                    <a:pt x="612" y="42"/>
                  </a:lnTo>
                  <a:lnTo>
                    <a:pt x="629" y="36"/>
                  </a:lnTo>
                  <a:lnTo>
                    <a:pt x="647" y="30"/>
                  </a:lnTo>
                  <a:lnTo>
                    <a:pt x="677" y="18"/>
                  </a:lnTo>
                  <a:lnTo>
                    <a:pt x="701" y="6"/>
                  </a:lnTo>
                  <a:lnTo>
                    <a:pt x="713" y="0"/>
                  </a:lnTo>
                  <a:lnTo>
                    <a:pt x="713" y="0"/>
                  </a:lnTo>
                  <a:lnTo>
                    <a:pt x="659" y="6"/>
                  </a:lnTo>
                  <a:lnTo>
                    <a:pt x="716" y="63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39" name="Freeform 15">
              <a:extLst>
                <a:ext uri="{FF2B5EF4-FFF2-40B4-BE49-F238E27FC236}">
                  <a16:creationId xmlns:a16="http://schemas.microsoft.com/office/drawing/2014/main" id="{5F600777-EC14-4779-8A11-216E108906B2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3453" y="2271"/>
              <a:ext cx="318" cy="225"/>
            </a:xfrm>
            <a:custGeom>
              <a:avLst/>
              <a:gdLst>
                <a:gd name="T0" fmla="*/ 6 w 318"/>
                <a:gd name="T1" fmla="*/ 225 h 225"/>
                <a:gd name="T2" fmla="*/ 0 w 318"/>
                <a:gd name="T3" fmla="*/ 195 h 225"/>
                <a:gd name="T4" fmla="*/ 315 w 318"/>
                <a:gd name="T5" fmla="*/ 0 h 225"/>
                <a:gd name="T6" fmla="*/ 303 w 318"/>
                <a:gd name="T7" fmla="*/ 27 h 225"/>
                <a:gd name="T8" fmla="*/ 318 w 318"/>
                <a:gd name="T9" fmla="*/ 42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8" h="225">
                  <a:moveTo>
                    <a:pt x="6" y="225"/>
                  </a:moveTo>
                  <a:lnTo>
                    <a:pt x="0" y="195"/>
                  </a:lnTo>
                  <a:lnTo>
                    <a:pt x="315" y="0"/>
                  </a:lnTo>
                  <a:lnTo>
                    <a:pt x="303" y="27"/>
                  </a:lnTo>
                  <a:lnTo>
                    <a:pt x="318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94118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0" name="Freeform 16">
              <a:extLst>
                <a:ext uri="{FF2B5EF4-FFF2-40B4-BE49-F238E27FC236}">
                  <a16:creationId xmlns:a16="http://schemas.microsoft.com/office/drawing/2014/main" id="{5508182C-8284-43EA-9EED-416435A65617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658"/>
              <a:ext cx="2595" cy="933"/>
            </a:xfrm>
            <a:custGeom>
              <a:avLst/>
              <a:gdLst>
                <a:gd name="T0" fmla="*/ 1050 w 2595"/>
                <a:gd name="T1" fmla="*/ 657 h 933"/>
                <a:gd name="T2" fmla="*/ 1581 w 2595"/>
                <a:gd name="T3" fmla="*/ 690 h 933"/>
                <a:gd name="T4" fmla="*/ 1671 w 2595"/>
                <a:gd name="T5" fmla="*/ 723 h 933"/>
                <a:gd name="T6" fmla="*/ 1176 w 2595"/>
                <a:gd name="T7" fmla="*/ 621 h 933"/>
                <a:gd name="T8" fmla="*/ 1854 w 2595"/>
                <a:gd name="T9" fmla="*/ 567 h 933"/>
                <a:gd name="T10" fmla="*/ 1869 w 2595"/>
                <a:gd name="T11" fmla="*/ 612 h 933"/>
                <a:gd name="T12" fmla="*/ 2103 w 2595"/>
                <a:gd name="T13" fmla="*/ 861 h 933"/>
                <a:gd name="T14" fmla="*/ 1883 w 2595"/>
                <a:gd name="T15" fmla="*/ 520 h 933"/>
                <a:gd name="T16" fmla="*/ 1842 w 2595"/>
                <a:gd name="T17" fmla="*/ 490 h 933"/>
                <a:gd name="T18" fmla="*/ 1770 w 2595"/>
                <a:gd name="T19" fmla="*/ 466 h 933"/>
                <a:gd name="T20" fmla="*/ 1740 w 2595"/>
                <a:gd name="T21" fmla="*/ 448 h 933"/>
                <a:gd name="T22" fmla="*/ 1758 w 2595"/>
                <a:gd name="T23" fmla="*/ 436 h 933"/>
                <a:gd name="T24" fmla="*/ 1830 w 2595"/>
                <a:gd name="T25" fmla="*/ 430 h 933"/>
                <a:gd name="T26" fmla="*/ 1877 w 2595"/>
                <a:gd name="T27" fmla="*/ 424 h 933"/>
                <a:gd name="T28" fmla="*/ 1955 w 2595"/>
                <a:gd name="T29" fmla="*/ 394 h 933"/>
                <a:gd name="T30" fmla="*/ 2052 w 2595"/>
                <a:gd name="T31" fmla="*/ 396 h 933"/>
                <a:gd name="T32" fmla="*/ 2253 w 2595"/>
                <a:gd name="T33" fmla="*/ 732 h 933"/>
                <a:gd name="T34" fmla="*/ 2415 w 2595"/>
                <a:gd name="T35" fmla="*/ 933 h 933"/>
                <a:gd name="T36" fmla="*/ 2397 w 2595"/>
                <a:gd name="T37" fmla="*/ 828 h 933"/>
                <a:gd name="T38" fmla="*/ 2088 w 2595"/>
                <a:gd name="T39" fmla="*/ 400 h 933"/>
                <a:gd name="T40" fmla="*/ 2046 w 2595"/>
                <a:gd name="T41" fmla="*/ 346 h 933"/>
                <a:gd name="T42" fmla="*/ 1997 w 2595"/>
                <a:gd name="T43" fmla="*/ 304 h 933"/>
                <a:gd name="T44" fmla="*/ 1967 w 2595"/>
                <a:gd name="T45" fmla="*/ 286 h 933"/>
                <a:gd name="T46" fmla="*/ 1973 w 2595"/>
                <a:gd name="T47" fmla="*/ 286 h 933"/>
                <a:gd name="T48" fmla="*/ 2009 w 2595"/>
                <a:gd name="T49" fmla="*/ 286 h 933"/>
                <a:gd name="T50" fmla="*/ 2082 w 2595"/>
                <a:gd name="T51" fmla="*/ 322 h 933"/>
                <a:gd name="T52" fmla="*/ 2199 w 2595"/>
                <a:gd name="T53" fmla="*/ 384 h 933"/>
                <a:gd name="T54" fmla="*/ 2394 w 2595"/>
                <a:gd name="T55" fmla="*/ 448 h 933"/>
                <a:gd name="T56" fmla="*/ 2595 w 2595"/>
                <a:gd name="T57" fmla="*/ 516 h 933"/>
                <a:gd name="T58" fmla="*/ 2388 w 2595"/>
                <a:gd name="T59" fmla="*/ 424 h 933"/>
                <a:gd name="T60" fmla="*/ 2219 w 2595"/>
                <a:gd name="T61" fmla="*/ 340 h 933"/>
                <a:gd name="T62" fmla="*/ 2052 w 2595"/>
                <a:gd name="T63" fmla="*/ 280 h 933"/>
                <a:gd name="T64" fmla="*/ 1955 w 2595"/>
                <a:gd name="T65" fmla="*/ 262 h 933"/>
                <a:gd name="T66" fmla="*/ 1877 w 2595"/>
                <a:gd name="T67" fmla="*/ 274 h 933"/>
                <a:gd name="T68" fmla="*/ 1752 w 2595"/>
                <a:gd name="T69" fmla="*/ 274 h 933"/>
                <a:gd name="T70" fmla="*/ 1661 w 2595"/>
                <a:gd name="T71" fmla="*/ 292 h 933"/>
                <a:gd name="T72" fmla="*/ 1607 w 2595"/>
                <a:gd name="T73" fmla="*/ 316 h 933"/>
                <a:gd name="T74" fmla="*/ 1589 w 2595"/>
                <a:gd name="T75" fmla="*/ 322 h 933"/>
                <a:gd name="T76" fmla="*/ 1409 w 2595"/>
                <a:gd name="T77" fmla="*/ 358 h 933"/>
                <a:gd name="T78" fmla="*/ 1152 w 2595"/>
                <a:gd name="T79" fmla="*/ 442 h 933"/>
                <a:gd name="T80" fmla="*/ 966 w 2595"/>
                <a:gd name="T81" fmla="*/ 460 h 933"/>
                <a:gd name="T82" fmla="*/ 870 w 2595"/>
                <a:gd name="T83" fmla="*/ 442 h 933"/>
                <a:gd name="T84" fmla="*/ 828 w 2595"/>
                <a:gd name="T85" fmla="*/ 430 h 933"/>
                <a:gd name="T86" fmla="*/ 743 w 2595"/>
                <a:gd name="T87" fmla="*/ 388 h 933"/>
                <a:gd name="T88" fmla="*/ 636 w 2595"/>
                <a:gd name="T89" fmla="*/ 334 h 933"/>
                <a:gd name="T90" fmla="*/ 467 w 2595"/>
                <a:gd name="T91" fmla="*/ 256 h 933"/>
                <a:gd name="T92" fmla="*/ 0 w 2595"/>
                <a:gd name="T93" fmla="*/ 0 h 933"/>
                <a:gd name="T94" fmla="*/ 585 w 2595"/>
                <a:gd name="T95" fmla="*/ 390 h 933"/>
                <a:gd name="T96" fmla="*/ 849 w 2595"/>
                <a:gd name="T97" fmla="*/ 543 h 933"/>
                <a:gd name="T98" fmla="*/ 897 w 2595"/>
                <a:gd name="T99" fmla="*/ 621 h 9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595" h="933">
                  <a:moveTo>
                    <a:pt x="981" y="675"/>
                  </a:moveTo>
                  <a:lnTo>
                    <a:pt x="1050" y="657"/>
                  </a:lnTo>
                  <a:lnTo>
                    <a:pt x="1143" y="651"/>
                  </a:lnTo>
                  <a:lnTo>
                    <a:pt x="1581" y="690"/>
                  </a:lnTo>
                  <a:lnTo>
                    <a:pt x="1623" y="738"/>
                  </a:lnTo>
                  <a:lnTo>
                    <a:pt x="1671" y="723"/>
                  </a:lnTo>
                  <a:lnTo>
                    <a:pt x="1656" y="675"/>
                  </a:lnTo>
                  <a:lnTo>
                    <a:pt x="1176" y="621"/>
                  </a:lnTo>
                  <a:lnTo>
                    <a:pt x="1797" y="534"/>
                  </a:lnTo>
                  <a:lnTo>
                    <a:pt x="1854" y="567"/>
                  </a:lnTo>
                  <a:lnTo>
                    <a:pt x="1881" y="585"/>
                  </a:lnTo>
                  <a:lnTo>
                    <a:pt x="1869" y="612"/>
                  </a:lnTo>
                  <a:lnTo>
                    <a:pt x="1995" y="852"/>
                  </a:lnTo>
                  <a:lnTo>
                    <a:pt x="2103" y="861"/>
                  </a:lnTo>
                  <a:lnTo>
                    <a:pt x="1889" y="538"/>
                  </a:lnTo>
                  <a:lnTo>
                    <a:pt x="1883" y="520"/>
                  </a:lnTo>
                  <a:lnTo>
                    <a:pt x="1872" y="508"/>
                  </a:lnTo>
                  <a:lnTo>
                    <a:pt x="1842" y="490"/>
                  </a:lnTo>
                  <a:lnTo>
                    <a:pt x="1806" y="478"/>
                  </a:lnTo>
                  <a:lnTo>
                    <a:pt x="1770" y="466"/>
                  </a:lnTo>
                  <a:lnTo>
                    <a:pt x="1752" y="454"/>
                  </a:lnTo>
                  <a:lnTo>
                    <a:pt x="1740" y="448"/>
                  </a:lnTo>
                  <a:lnTo>
                    <a:pt x="1746" y="436"/>
                  </a:lnTo>
                  <a:lnTo>
                    <a:pt x="1758" y="436"/>
                  </a:lnTo>
                  <a:lnTo>
                    <a:pt x="1782" y="430"/>
                  </a:lnTo>
                  <a:lnTo>
                    <a:pt x="1830" y="430"/>
                  </a:lnTo>
                  <a:lnTo>
                    <a:pt x="1854" y="430"/>
                  </a:lnTo>
                  <a:lnTo>
                    <a:pt x="1877" y="424"/>
                  </a:lnTo>
                  <a:lnTo>
                    <a:pt x="1925" y="400"/>
                  </a:lnTo>
                  <a:lnTo>
                    <a:pt x="1955" y="394"/>
                  </a:lnTo>
                  <a:lnTo>
                    <a:pt x="1979" y="394"/>
                  </a:lnTo>
                  <a:lnTo>
                    <a:pt x="2052" y="396"/>
                  </a:lnTo>
                  <a:lnTo>
                    <a:pt x="2046" y="456"/>
                  </a:lnTo>
                  <a:lnTo>
                    <a:pt x="2253" y="732"/>
                  </a:lnTo>
                  <a:lnTo>
                    <a:pt x="2334" y="816"/>
                  </a:lnTo>
                  <a:lnTo>
                    <a:pt x="2415" y="933"/>
                  </a:lnTo>
                  <a:lnTo>
                    <a:pt x="2430" y="909"/>
                  </a:lnTo>
                  <a:lnTo>
                    <a:pt x="2397" y="828"/>
                  </a:lnTo>
                  <a:lnTo>
                    <a:pt x="2094" y="412"/>
                  </a:lnTo>
                  <a:lnTo>
                    <a:pt x="2088" y="400"/>
                  </a:lnTo>
                  <a:lnTo>
                    <a:pt x="2076" y="376"/>
                  </a:lnTo>
                  <a:lnTo>
                    <a:pt x="2046" y="346"/>
                  </a:lnTo>
                  <a:lnTo>
                    <a:pt x="2015" y="322"/>
                  </a:lnTo>
                  <a:lnTo>
                    <a:pt x="1997" y="304"/>
                  </a:lnTo>
                  <a:lnTo>
                    <a:pt x="1979" y="292"/>
                  </a:lnTo>
                  <a:lnTo>
                    <a:pt x="1967" y="286"/>
                  </a:lnTo>
                  <a:lnTo>
                    <a:pt x="1967" y="286"/>
                  </a:lnTo>
                  <a:lnTo>
                    <a:pt x="1973" y="286"/>
                  </a:lnTo>
                  <a:lnTo>
                    <a:pt x="1985" y="286"/>
                  </a:lnTo>
                  <a:lnTo>
                    <a:pt x="2009" y="286"/>
                  </a:lnTo>
                  <a:lnTo>
                    <a:pt x="2040" y="298"/>
                  </a:lnTo>
                  <a:lnTo>
                    <a:pt x="2082" y="322"/>
                  </a:lnTo>
                  <a:lnTo>
                    <a:pt x="2124" y="348"/>
                  </a:lnTo>
                  <a:lnTo>
                    <a:pt x="2199" y="384"/>
                  </a:lnTo>
                  <a:lnTo>
                    <a:pt x="2325" y="426"/>
                  </a:lnTo>
                  <a:lnTo>
                    <a:pt x="2394" y="448"/>
                  </a:lnTo>
                  <a:lnTo>
                    <a:pt x="2523" y="522"/>
                  </a:lnTo>
                  <a:lnTo>
                    <a:pt x="2595" y="516"/>
                  </a:lnTo>
                  <a:lnTo>
                    <a:pt x="2442" y="454"/>
                  </a:lnTo>
                  <a:lnTo>
                    <a:pt x="2388" y="424"/>
                  </a:lnTo>
                  <a:lnTo>
                    <a:pt x="2327" y="388"/>
                  </a:lnTo>
                  <a:lnTo>
                    <a:pt x="2219" y="340"/>
                  </a:lnTo>
                  <a:lnTo>
                    <a:pt x="2106" y="292"/>
                  </a:lnTo>
                  <a:lnTo>
                    <a:pt x="2052" y="280"/>
                  </a:lnTo>
                  <a:lnTo>
                    <a:pt x="2003" y="268"/>
                  </a:lnTo>
                  <a:lnTo>
                    <a:pt x="1955" y="262"/>
                  </a:lnTo>
                  <a:lnTo>
                    <a:pt x="1919" y="268"/>
                  </a:lnTo>
                  <a:lnTo>
                    <a:pt x="1877" y="274"/>
                  </a:lnTo>
                  <a:lnTo>
                    <a:pt x="1812" y="274"/>
                  </a:lnTo>
                  <a:lnTo>
                    <a:pt x="1752" y="274"/>
                  </a:lnTo>
                  <a:lnTo>
                    <a:pt x="1703" y="286"/>
                  </a:lnTo>
                  <a:lnTo>
                    <a:pt x="1661" y="292"/>
                  </a:lnTo>
                  <a:lnTo>
                    <a:pt x="1631" y="304"/>
                  </a:lnTo>
                  <a:lnTo>
                    <a:pt x="1607" y="316"/>
                  </a:lnTo>
                  <a:lnTo>
                    <a:pt x="1595" y="322"/>
                  </a:lnTo>
                  <a:lnTo>
                    <a:pt x="1589" y="322"/>
                  </a:lnTo>
                  <a:lnTo>
                    <a:pt x="1500" y="334"/>
                  </a:lnTo>
                  <a:lnTo>
                    <a:pt x="1409" y="358"/>
                  </a:lnTo>
                  <a:lnTo>
                    <a:pt x="1236" y="418"/>
                  </a:lnTo>
                  <a:lnTo>
                    <a:pt x="1152" y="442"/>
                  </a:lnTo>
                  <a:lnTo>
                    <a:pt x="1061" y="460"/>
                  </a:lnTo>
                  <a:lnTo>
                    <a:pt x="966" y="460"/>
                  </a:lnTo>
                  <a:lnTo>
                    <a:pt x="918" y="454"/>
                  </a:lnTo>
                  <a:lnTo>
                    <a:pt x="870" y="442"/>
                  </a:lnTo>
                  <a:lnTo>
                    <a:pt x="858" y="436"/>
                  </a:lnTo>
                  <a:lnTo>
                    <a:pt x="828" y="430"/>
                  </a:lnTo>
                  <a:lnTo>
                    <a:pt x="791" y="412"/>
                  </a:lnTo>
                  <a:lnTo>
                    <a:pt x="743" y="388"/>
                  </a:lnTo>
                  <a:lnTo>
                    <a:pt x="690" y="364"/>
                  </a:lnTo>
                  <a:lnTo>
                    <a:pt x="636" y="334"/>
                  </a:lnTo>
                  <a:lnTo>
                    <a:pt x="515" y="280"/>
                  </a:lnTo>
                  <a:lnTo>
                    <a:pt x="467" y="256"/>
                  </a:lnTo>
                  <a:lnTo>
                    <a:pt x="443" y="244"/>
                  </a:lnTo>
                  <a:lnTo>
                    <a:pt x="0" y="0"/>
                  </a:lnTo>
                  <a:lnTo>
                    <a:pt x="123" y="120"/>
                  </a:lnTo>
                  <a:lnTo>
                    <a:pt x="585" y="390"/>
                  </a:lnTo>
                  <a:lnTo>
                    <a:pt x="708" y="462"/>
                  </a:lnTo>
                  <a:lnTo>
                    <a:pt x="849" y="543"/>
                  </a:lnTo>
                  <a:lnTo>
                    <a:pt x="882" y="564"/>
                  </a:lnTo>
                  <a:lnTo>
                    <a:pt x="897" y="621"/>
                  </a:lnTo>
                  <a:lnTo>
                    <a:pt x="981" y="675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81961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641" name="Freeform 17">
              <a:extLst>
                <a:ext uri="{FF2B5EF4-FFF2-40B4-BE49-F238E27FC236}">
                  <a16:creationId xmlns:a16="http://schemas.microsoft.com/office/drawing/2014/main" id="{36AF76C8-1663-42EC-B4C4-5167D9D312C1}"/>
                </a:ext>
              </a:extLst>
            </p:cNvPr>
            <p:cNvSpPr>
              <a:spLocks/>
            </p:cNvSpPr>
            <p:nvPr userDrawn="1"/>
          </p:nvSpPr>
          <p:spPr bwMode="hidden">
            <a:xfrm>
              <a:off x="0" y="2994"/>
              <a:ext cx="2723" cy="1091"/>
            </a:xfrm>
            <a:custGeom>
              <a:avLst/>
              <a:gdLst>
                <a:gd name="T0" fmla="*/ 2370 w 2723"/>
                <a:gd name="T1" fmla="*/ 72 h 1091"/>
                <a:gd name="T2" fmla="*/ 2597 w 2723"/>
                <a:gd name="T3" fmla="*/ 198 h 1091"/>
                <a:gd name="T4" fmla="*/ 2639 w 2723"/>
                <a:gd name="T5" fmla="*/ 276 h 1091"/>
                <a:gd name="T6" fmla="*/ 2453 w 2723"/>
                <a:gd name="T7" fmla="*/ 264 h 1091"/>
                <a:gd name="T8" fmla="*/ 2297 w 2723"/>
                <a:gd name="T9" fmla="*/ 204 h 1091"/>
                <a:gd name="T10" fmla="*/ 2112 w 2723"/>
                <a:gd name="T11" fmla="*/ 66 h 1091"/>
                <a:gd name="T12" fmla="*/ 2088 w 2723"/>
                <a:gd name="T13" fmla="*/ 72 h 1091"/>
                <a:gd name="T14" fmla="*/ 2106 w 2723"/>
                <a:gd name="T15" fmla="*/ 114 h 1091"/>
                <a:gd name="T16" fmla="*/ 2412 w 2723"/>
                <a:gd name="T17" fmla="*/ 552 h 1091"/>
                <a:gd name="T18" fmla="*/ 2279 w 2723"/>
                <a:gd name="T19" fmla="*/ 564 h 1091"/>
                <a:gd name="T20" fmla="*/ 2189 w 2723"/>
                <a:gd name="T21" fmla="*/ 492 h 1091"/>
                <a:gd name="T22" fmla="*/ 2058 w 2723"/>
                <a:gd name="T23" fmla="*/ 330 h 1091"/>
                <a:gd name="T24" fmla="*/ 1991 w 2723"/>
                <a:gd name="T25" fmla="*/ 234 h 1091"/>
                <a:gd name="T26" fmla="*/ 1949 w 2723"/>
                <a:gd name="T27" fmla="*/ 174 h 1091"/>
                <a:gd name="T28" fmla="*/ 1824 w 2723"/>
                <a:gd name="T29" fmla="*/ 132 h 1091"/>
                <a:gd name="T30" fmla="*/ 1794 w 2723"/>
                <a:gd name="T31" fmla="*/ 144 h 1091"/>
                <a:gd name="T32" fmla="*/ 1895 w 2723"/>
                <a:gd name="T33" fmla="*/ 222 h 1091"/>
                <a:gd name="T34" fmla="*/ 1943 w 2723"/>
                <a:gd name="T35" fmla="*/ 366 h 1091"/>
                <a:gd name="T36" fmla="*/ 2064 w 2723"/>
                <a:gd name="T37" fmla="*/ 630 h 1091"/>
                <a:gd name="T38" fmla="*/ 2052 w 2723"/>
                <a:gd name="T39" fmla="*/ 695 h 1091"/>
                <a:gd name="T40" fmla="*/ 1955 w 2723"/>
                <a:gd name="T41" fmla="*/ 683 h 1091"/>
                <a:gd name="T42" fmla="*/ 1913 w 2723"/>
                <a:gd name="T43" fmla="*/ 636 h 1091"/>
                <a:gd name="T44" fmla="*/ 1703 w 2723"/>
                <a:gd name="T45" fmla="*/ 312 h 1091"/>
                <a:gd name="T46" fmla="*/ 1637 w 2723"/>
                <a:gd name="T47" fmla="*/ 276 h 1091"/>
                <a:gd name="T48" fmla="*/ 1643 w 2723"/>
                <a:gd name="T49" fmla="*/ 318 h 1091"/>
                <a:gd name="T50" fmla="*/ 1673 w 2723"/>
                <a:gd name="T51" fmla="*/ 408 h 1091"/>
                <a:gd name="T52" fmla="*/ 1716 w 2723"/>
                <a:gd name="T53" fmla="*/ 779 h 1091"/>
                <a:gd name="T54" fmla="*/ 1691 w 2723"/>
                <a:gd name="T55" fmla="*/ 737 h 1091"/>
                <a:gd name="T56" fmla="*/ 1613 w 2723"/>
                <a:gd name="T57" fmla="*/ 582 h 1091"/>
                <a:gd name="T58" fmla="*/ 1494 w 2723"/>
                <a:gd name="T59" fmla="*/ 480 h 1091"/>
                <a:gd name="T60" fmla="*/ 1248 w 2723"/>
                <a:gd name="T61" fmla="*/ 528 h 1091"/>
                <a:gd name="T62" fmla="*/ 996 w 2723"/>
                <a:gd name="T63" fmla="*/ 630 h 1091"/>
                <a:gd name="T64" fmla="*/ 714 w 2723"/>
                <a:gd name="T65" fmla="*/ 534 h 1091"/>
                <a:gd name="T66" fmla="*/ 198 w 2723"/>
                <a:gd name="T67" fmla="*/ 288 h 1091"/>
                <a:gd name="T68" fmla="*/ 0 w 2723"/>
                <a:gd name="T69" fmla="*/ 460 h 1091"/>
                <a:gd name="T70" fmla="*/ 288 w 2723"/>
                <a:gd name="T71" fmla="*/ 570 h 1091"/>
                <a:gd name="T72" fmla="*/ 461 w 2723"/>
                <a:gd name="T73" fmla="*/ 654 h 1091"/>
                <a:gd name="T74" fmla="*/ 725 w 2723"/>
                <a:gd name="T75" fmla="*/ 755 h 1091"/>
                <a:gd name="T76" fmla="*/ 966 w 2723"/>
                <a:gd name="T77" fmla="*/ 791 h 1091"/>
                <a:gd name="T78" fmla="*/ 1176 w 2723"/>
                <a:gd name="T79" fmla="*/ 779 h 1091"/>
                <a:gd name="T80" fmla="*/ 1278 w 2723"/>
                <a:gd name="T81" fmla="*/ 791 h 1091"/>
                <a:gd name="T82" fmla="*/ 1404 w 2723"/>
                <a:gd name="T83" fmla="*/ 845 h 1091"/>
                <a:gd name="T84" fmla="*/ 1416 w 2723"/>
                <a:gd name="T85" fmla="*/ 887 h 1091"/>
                <a:gd name="T86" fmla="*/ 1361 w 2723"/>
                <a:gd name="T87" fmla="*/ 923 h 1091"/>
                <a:gd name="T88" fmla="*/ 1385 w 2723"/>
                <a:gd name="T89" fmla="*/ 1007 h 1091"/>
                <a:gd name="T90" fmla="*/ 1494 w 2723"/>
                <a:gd name="T91" fmla="*/ 1085 h 1091"/>
                <a:gd name="T92" fmla="*/ 1697 w 2723"/>
                <a:gd name="T93" fmla="*/ 1043 h 1091"/>
                <a:gd name="T94" fmla="*/ 1812 w 2723"/>
                <a:gd name="T95" fmla="*/ 989 h 1091"/>
                <a:gd name="T96" fmla="*/ 1973 w 2723"/>
                <a:gd name="T97" fmla="*/ 917 h 1091"/>
                <a:gd name="T98" fmla="*/ 2201 w 2723"/>
                <a:gd name="T99" fmla="*/ 899 h 1091"/>
                <a:gd name="T100" fmla="*/ 2364 w 2723"/>
                <a:gd name="T101" fmla="*/ 863 h 1091"/>
                <a:gd name="T102" fmla="*/ 2400 w 2723"/>
                <a:gd name="T103" fmla="*/ 743 h 1091"/>
                <a:gd name="T104" fmla="*/ 2471 w 2723"/>
                <a:gd name="T105" fmla="*/ 701 h 1091"/>
                <a:gd name="T106" fmla="*/ 2621 w 2723"/>
                <a:gd name="T107" fmla="*/ 504 h 1091"/>
                <a:gd name="T108" fmla="*/ 2693 w 2723"/>
                <a:gd name="T109" fmla="*/ 374 h 10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723" h="1091">
                  <a:moveTo>
                    <a:pt x="2723" y="299"/>
                  </a:moveTo>
                  <a:lnTo>
                    <a:pt x="2715" y="240"/>
                  </a:lnTo>
                  <a:lnTo>
                    <a:pt x="2656" y="195"/>
                  </a:lnTo>
                  <a:lnTo>
                    <a:pt x="2370" y="72"/>
                  </a:lnTo>
                  <a:lnTo>
                    <a:pt x="2303" y="54"/>
                  </a:lnTo>
                  <a:lnTo>
                    <a:pt x="2585" y="186"/>
                  </a:lnTo>
                  <a:lnTo>
                    <a:pt x="2591" y="192"/>
                  </a:lnTo>
                  <a:lnTo>
                    <a:pt x="2597" y="198"/>
                  </a:lnTo>
                  <a:lnTo>
                    <a:pt x="2621" y="228"/>
                  </a:lnTo>
                  <a:lnTo>
                    <a:pt x="2639" y="258"/>
                  </a:lnTo>
                  <a:lnTo>
                    <a:pt x="2646" y="270"/>
                  </a:lnTo>
                  <a:lnTo>
                    <a:pt x="2639" y="276"/>
                  </a:lnTo>
                  <a:lnTo>
                    <a:pt x="2603" y="282"/>
                  </a:lnTo>
                  <a:lnTo>
                    <a:pt x="2555" y="282"/>
                  </a:lnTo>
                  <a:lnTo>
                    <a:pt x="2507" y="276"/>
                  </a:lnTo>
                  <a:lnTo>
                    <a:pt x="2453" y="264"/>
                  </a:lnTo>
                  <a:lnTo>
                    <a:pt x="2394" y="246"/>
                  </a:lnTo>
                  <a:lnTo>
                    <a:pt x="2340" y="222"/>
                  </a:lnTo>
                  <a:lnTo>
                    <a:pt x="2321" y="216"/>
                  </a:lnTo>
                  <a:lnTo>
                    <a:pt x="2297" y="204"/>
                  </a:lnTo>
                  <a:lnTo>
                    <a:pt x="2171" y="126"/>
                  </a:lnTo>
                  <a:lnTo>
                    <a:pt x="2165" y="120"/>
                  </a:lnTo>
                  <a:lnTo>
                    <a:pt x="2154" y="102"/>
                  </a:lnTo>
                  <a:lnTo>
                    <a:pt x="2112" y="66"/>
                  </a:lnTo>
                  <a:lnTo>
                    <a:pt x="2064" y="24"/>
                  </a:lnTo>
                  <a:lnTo>
                    <a:pt x="2046" y="6"/>
                  </a:lnTo>
                  <a:lnTo>
                    <a:pt x="2034" y="0"/>
                  </a:lnTo>
                  <a:lnTo>
                    <a:pt x="2088" y="72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08"/>
                  </a:lnTo>
                  <a:lnTo>
                    <a:pt x="2106" y="114"/>
                  </a:lnTo>
                  <a:lnTo>
                    <a:pt x="2112" y="114"/>
                  </a:lnTo>
                  <a:lnTo>
                    <a:pt x="2406" y="516"/>
                  </a:lnTo>
                  <a:lnTo>
                    <a:pt x="2412" y="534"/>
                  </a:lnTo>
                  <a:lnTo>
                    <a:pt x="2412" y="552"/>
                  </a:lnTo>
                  <a:lnTo>
                    <a:pt x="2394" y="576"/>
                  </a:lnTo>
                  <a:lnTo>
                    <a:pt x="2364" y="588"/>
                  </a:lnTo>
                  <a:lnTo>
                    <a:pt x="2321" y="588"/>
                  </a:lnTo>
                  <a:lnTo>
                    <a:pt x="2279" y="564"/>
                  </a:lnTo>
                  <a:lnTo>
                    <a:pt x="2237" y="534"/>
                  </a:lnTo>
                  <a:lnTo>
                    <a:pt x="2201" y="504"/>
                  </a:lnTo>
                  <a:lnTo>
                    <a:pt x="2195" y="498"/>
                  </a:lnTo>
                  <a:lnTo>
                    <a:pt x="2189" y="492"/>
                  </a:lnTo>
                  <a:lnTo>
                    <a:pt x="2171" y="462"/>
                  </a:lnTo>
                  <a:lnTo>
                    <a:pt x="2142" y="420"/>
                  </a:lnTo>
                  <a:lnTo>
                    <a:pt x="2100" y="378"/>
                  </a:lnTo>
                  <a:lnTo>
                    <a:pt x="2058" y="330"/>
                  </a:lnTo>
                  <a:lnTo>
                    <a:pt x="2040" y="318"/>
                  </a:lnTo>
                  <a:lnTo>
                    <a:pt x="2028" y="300"/>
                  </a:lnTo>
                  <a:lnTo>
                    <a:pt x="2009" y="264"/>
                  </a:lnTo>
                  <a:lnTo>
                    <a:pt x="1991" y="234"/>
                  </a:lnTo>
                  <a:lnTo>
                    <a:pt x="1985" y="210"/>
                  </a:lnTo>
                  <a:lnTo>
                    <a:pt x="1973" y="192"/>
                  </a:lnTo>
                  <a:lnTo>
                    <a:pt x="1967" y="180"/>
                  </a:lnTo>
                  <a:lnTo>
                    <a:pt x="1949" y="174"/>
                  </a:lnTo>
                  <a:lnTo>
                    <a:pt x="1907" y="156"/>
                  </a:lnTo>
                  <a:lnTo>
                    <a:pt x="1860" y="138"/>
                  </a:lnTo>
                  <a:lnTo>
                    <a:pt x="1836" y="132"/>
                  </a:lnTo>
                  <a:lnTo>
                    <a:pt x="1824" y="132"/>
                  </a:lnTo>
                  <a:lnTo>
                    <a:pt x="1806" y="132"/>
                  </a:lnTo>
                  <a:lnTo>
                    <a:pt x="1800" y="138"/>
                  </a:lnTo>
                  <a:lnTo>
                    <a:pt x="1794" y="144"/>
                  </a:lnTo>
                  <a:lnTo>
                    <a:pt x="1794" y="144"/>
                  </a:lnTo>
                  <a:lnTo>
                    <a:pt x="1842" y="156"/>
                  </a:lnTo>
                  <a:lnTo>
                    <a:pt x="1872" y="180"/>
                  </a:lnTo>
                  <a:lnTo>
                    <a:pt x="1889" y="204"/>
                  </a:lnTo>
                  <a:lnTo>
                    <a:pt x="1895" y="222"/>
                  </a:lnTo>
                  <a:lnTo>
                    <a:pt x="1889" y="240"/>
                  </a:lnTo>
                  <a:lnTo>
                    <a:pt x="1901" y="270"/>
                  </a:lnTo>
                  <a:lnTo>
                    <a:pt x="1919" y="318"/>
                  </a:lnTo>
                  <a:lnTo>
                    <a:pt x="1943" y="366"/>
                  </a:lnTo>
                  <a:lnTo>
                    <a:pt x="1991" y="480"/>
                  </a:lnTo>
                  <a:lnTo>
                    <a:pt x="2021" y="534"/>
                  </a:lnTo>
                  <a:lnTo>
                    <a:pt x="2040" y="582"/>
                  </a:lnTo>
                  <a:lnTo>
                    <a:pt x="2064" y="630"/>
                  </a:lnTo>
                  <a:lnTo>
                    <a:pt x="2076" y="666"/>
                  </a:lnTo>
                  <a:lnTo>
                    <a:pt x="2082" y="683"/>
                  </a:lnTo>
                  <a:lnTo>
                    <a:pt x="2070" y="695"/>
                  </a:lnTo>
                  <a:lnTo>
                    <a:pt x="2052" y="695"/>
                  </a:lnTo>
                  <a:lnTo>
                    <a:pt x="2021" y="695"/>
                  </a:lnTo>
                  <a:lnTo>
                    <a:pt x="1997" y="695"/>
                  </a:lnTo>
                  <a:lnTo>
                    <a:pt x="1973" y="689"/>
                  </a:lnTo>
                  <a:lnTo>
                    <a:pt x="1955" y="683"/>
                  </a:lnTo>
                  <a:lnTo>
                    <a:pt x="1949" y="683"/>
                  </a:lnTo>
                  <a:lnTo>
                    <a:pt x="1949" y="677"/>
                  </a:lnTo>
                  <a:lnTo>
                    <a:pt x="1943" y="672"/>
                  </a:lnTo>
                  <a:lnTo>
                    <a:pt x="1913" y="636"/>
                  </a:lnTo>
                  <a:lnTo>
                    <a:pt x="1806" y="324"/>
                  </a:lnTo>
                  <a:lnTo>
                    <a:pt x="1776" y="330"/>
                  </a:lnTo>
                  <a:lnTo>
                    <a:pt x="1746" y="330"/>
                  </a:lnTo>
                  <a:lnTo>
                    <a:pt x="1703" y="312"/>
                  </a:lnTo>
                  <a:lnTo>
                    <a:pt x="1673" y="288"/>
                  </a:lnTo>
                  <a:lnTo>
                    <a:pt x="1667" y="276"/>
                  </a:lnTo>
                  <a:lnTo>
                    <a:pt x="1655" y="270"/>
                  </a:lnTo>
                  <a:lnTo>
                    <a:pt x="1637" y="276"/>
                  </a:lnTo>
                  <a:lnTo>
                    <a:pt x="1631" y="288"/>
                  </a:lnTo>
                  <a:lnTo>
                    <a:pt x="1625" y="306"/>
                  </a:lnTo>
                  <a:lnTo>
                    <a:pt x="1625" y="312"/>
                  </a:lnTo>
                  <a:lnTo>
                    <a:pt x="1643" y="318"/>
                  </a:lnTo>
                  <a:lnTo>
                    <a:pt x="1655" y="336"/>
                  </a:lnTo>
                  <a:lnTo>
                    <a:pt x="1667" y="366"/>
                  </a:lnTo>
                  <a:lnTo>
                    <a:pt x="1673" y="402"/>
                  </a:lnTo>
                  <a:lnTo>
                    <a:pt x="1673" y="408"/>
                  </a:lnTo>
                  <a:lnTo>
                    <a:pt x="1673" y="414"/>
                  </a:lnTo>
                  <a:lnTo>
                    <a:pt x="1716" y="761"/>
                  </a:lnTo>
                  <a:lnTo>
                    <a:pt x="1716" y="773"/>
                  </a:lnTo>
                  <a:lnTo>
                    <a:pt x="1716" y="779"/>
                  </a:lnTo>
                  <a:lnTo>
                    <a:pt x="1709" y="773"/>
                  </a:lnTo>
                  <a:lnTo>
                    <a:pt x="1703" y="755"/>
                  </a:lnTo>
                  <a:lnTo>
                    <a:pt x="1697" y="749"/>
                  </a:lnTo>
                  <a:lnTo>
                    <a:pt x="1691" y="737"/>
                  </a:lnTo>
                  <a:lnTo>
                    <a:pt x="1679" y="713"/>
                  </a:lnTo>
                  <a:lnTo>
                    <a:pt x="1661" y="672"/>
                  </a:lnTo>
                  <a:lnTo>
                    <a:pt x="1643" y="630"/>
                  </a:lnTo>
                  <a:lnTo>
                    <a:pt x="1613" y="582"/>
                  </a:lnTo>
                  <a:lnTo>
                    <a:pt x="1589" y="540"/>
                  </a:lnTo>
                  <a:lnTo>
                    <a:pt x="1560" y="510"/>
                  </a:lnTo>
                  <a:lnTo>
                    <a:pt x="1536" y="492"/>
                  </a:lnTo>
                  <a:lnTo>
                    <a:pt x="1494" y="480"/>
                  </a:lnTo>
                  <a:lnTo>
                    <a:pt x="1446" y="480"/>
                  </a:lnTo>
                  <a:lnTo>
                    <a:pt x="1397" y="486"/>
                  </a:lnTo>
                  <a:lnTo>
                    <a:pt x="1349" y="498"/>
                  </a:lnTo>
                  <a:lnTo>
                    <a:pt x="1248" y="528"/>
                  </a:lnTo>
                  <a:lnTo>
                    <a:pt x="1158" y="570"/>
                  </a:lnTo>
                  <a:lnTo>
                    <a:pt x="1104" y="600"/>
                  </a:lnTo>
                  <a:lnTo>
                    <a:pt x="1037" y="624"/>
                  </a:lnTo>
                  <a:lnTo>
                    <a:pt x="996" y="630"/>
                  </a:lnTo>
                  <a:lnTo>
                    <a:pt x="948" y="630"/>
                  </a:lnTo>
                  <a:lnTo>
                    <a:pt x="900" y="618"/>
                  </a:lnTo>
                  <a:lnTo>
                    <a:pt x="840" y="588"/>
                  </a:lnTo>
                  <a:lnTo>
                    <a:pt x="714" y="534"/>
                  </a:lnTo>
                  <a:lnTo>
                    <a:pt x="582" y="474"/>
                  </a:lnTo>
                  <a:lnTo>
                    <a:pt x="443" y="408"/>
                  </a:lnTo>
                  <a:lnTo>
                    <a:pt x="318" y="348"/>
                  </a:lnTo>
                  <a:lnTo>
                    <a:pt x="198" y="288"/>
                  </a:lnTo>
                  <a:lnTo>
                    <a:pt x="149" y="264"/>
                  </a:lnTo>
                  <a:lnTo>
                    <a:pt x="102" y="240"/>
                  </a:lnTo>
                  <a:lnTo>
                    <a:pt x="0" y="187"/>
                  </a:lnTo>
                  <a:lnTo>
                    <a:pt x="0" y="460"/>
                  </a:lnTo>
                  <a:lnTo>
                    <a:pt x="36" y="474"/>
                  </a:lnTo>
                  <a:lnTo>
                    <a:pt x="149" y="516"/>
                  </a:lnTo>
                  <a:lnTo>
                    <a:pt x="216" y="540"/>
                  </a:lnTo>
                  <a:lnTo>
                    <a:pt x="288" y="570"/>
                  </a:lnTo>
                  <a:lnTo>
                    <a:pt x="348" y="594"/>
                  </a:lnTo>
                  <a:lnTo>
                    <a:pt x="396" y="618"/>
                  </a:lnTo>
                  <a:lnTo>
                    <a:pt x="432" y="636"/>
                  </a:lnTo>
                  <a:lnTo>
                    <a:pt x="461" y="654"/>
                  </a:lnTo>
                  <a:lnTo>
                    <a:pt x="504" y="672"/>
                  </a:lnTo>
                  <a:lnTo>
                    <a:pt x="588" y="707"/>
                  </a:lnTo>
                  <a:lnTo>
                    <a:pt x="684" y="743"/>
                  </a:lnTo>
                  <a:lnTo>
                    <a:pt x="725" y="755"/>
                  </a:lnTo>
                  <a:lnTo>
                    <a:pt x="761" y="767"/>
                  </a:lnTo>
                  <a:lnTo>
                    <a:pt x="828" y="779"/>
                  </a:lnTo>
                  <a:lnTo>
                    <a:pt x="894" y="785"/>
                  </a:lnTo>
                  <a:lnTo>
                    <a:pt x="966" y="791"/>
                  </a:lnTo>
                  <a:lnTo>
                    <a:pt x="1031" y="791"/>
                  </a:lnTo>
                  <a:lnTo>
                    <a:pt x="1092" y="785"/>
                  </a:lnTo>
                  <a:lnTo>
                    <a:pt x="1146" y="785"/>
                  </a:lnTo>
                  <a:lnTo>
                    <a:pt x="1176" y="779"/>
                  </a:lnTo>
                  <a:lnTo>
                    <a:pt x="1188" y="779"/>
                  </a:lnTo>
                  <a:lnTo>
                    <a:pt x="1188" y="779"/>
                  </a:lnTo>
                  <a:lnTo>
                    <a:pt x="1236" y="785"/>
                  </a:lnTo>
                  <a:lnTo>
                    <a:pt x="1278" y="791"/>
                  </a:lnTo>
                  <a:lnTo>
                    <a:pt x="1307" y="803"/>
                  </a:lnTo>
                  <a:lnTo>
                    <a:pt x="1337" y="809"/>
                  </a:lnTo>
                  <a:lnTo>
                    <a:pt x="1379" y="827"/>
                  </a:lnTo>
                  <a:lnTo>
                    <a:pt x="1404" y="845"/>
                  </a:lnTo>
                  <a:lnTo>
                    <a:pt x="1416" y="863"/>
                  </a:lnTo>
                  <a:lnTo>
                    <a:pt x="1416" y="875"/>
                  </a:lnTo>
                  <a:lnTo>
                    <a:pt x="1416" y="881"/>
                  </a:lnTo>
                  <a:lnTo>
                    <a:pt x="1416" y="887"/>
                  </a:lnTo>
                  <a:lnTo>
                    <a:pt x="1410" y="887"/>
                  </a:lnTo>
                  <a:lnTo>
                    <a:pt x="1397" y="893"/>
                  </a:lnTo>
                  <a:lnTo>
                    <a:pt x="1379" y="905"/>
                  </a:lnTo>
                  <a:lnTo>
                    <a:pt x="1361" y="923"/>
                  </a:lnTo>
                  <a:lnTo>
                    <a:pt x="1355" y="941"/>
                  </a:lnTo>
                  <a:lnTo>
                    <a:pt x="1361" y="971"/>
                  </a:lnTo>
                  <a:lnTo>
                    <a:pt x="1367" y="989"/>
                  </a:lnTo>
                  <a:lnTo>
                    <a:pt x="1385" y="1007"/>
                  </a:lnTo>
                  <a:lnTo>
                    <a:pt x="1404" y="1025"/>
                  </a:lnTo>
                  <a:lnTo>
                    <a:pt x="1434" y="1049"/>
                  </a:lnTo>
                  <a:lnTo>
                    <a:pt x="1464" y="1067"/>
                  </a:lnTo>
                  <a:lnTo>
                    <a:pt x="1494" y="1085"/>
                  </a:lnTo>
                  <a:lnTo>
                    <a:pt x="1554" y="1091"/>
                  </a:lnTo>
                  <a:lnTo>
                    <a:pt x="1607" y="1085"/>
                  </a:lnTo>
                  <a:lnTo>
                    <a:pt x="1661" y="1067"/>
                  </a:lnTo>
                  <a:lnTo>
                    <a:pt x="1697" y="1043"/>
                  </a:lnTo>
                  <a:lnTo>
                    <a:pt x="1734" y="1019"/>
                  </a:lnTo>
                  <a:lnTo>
                    <a:pt x="1752" y="995"/>
                  </a:lnTo>
                  <a:lnTo>
                    <a:pt x="1758" y="989"/>
                  </a:lnTo>
                  <a:lnTo>
                    <a:pt x="1812" y="989"/>
                  </a:lnTo>
                  <a:lnTo>
                    <a:pt x="1860" y="983"/>
                  </a:lnTo>
                  <a:lnTo>
                    <a:pt x="1907" y="965"/>
                  </a:lnTo>
                  <a:lnTo>
                    <a:pt x="1943" y="941"/>
                  </a:lnTo>
                  <a:lnTo>
                    <a:pt x="1973" y="917"/>
                  </a:lnTo>
                  <a:lnTo>
                    <a:pt x="2003" y="899"/>
                  </a:lnTo>
                  <a:lnTo>
                    <a:pt x="2015" y="881"/>
                  </a:lnTo>
                  <a:lnTo>
                    <a:pt x="2021" y="875"/>
                  </a:lnTo>
                  <a:lnTo>
                    <a:pt x="2201" y="899"/>
                  </a:lnTo>
                  <a:lnTo>
                    <a:pt x="2243" y="905"/>
                  </a:lnTo>
                  <a:lnTo>
                    <a:pt x="2273" y="899"/>
                  </a:lnTo>
                  <a:lnTo>
                    <a:pt x="2327" y="887"/>
                  </a:lnTo>
                  <a:lnTo>
                    <a:pt x="2364" y="863"/>
                  </a:lnTo>
                  <a:lnTo>
                    <a:pt x="2388" y="827"/>
                  </a:lnTo>
                  <a:lnTo>
                    <a:pt x="2400" y="797"/>
                  </a:lnTo>
                  <a:lnTo>
                    <a:pt x="2400" y="767"/>
                  </a:lnTo>
                  <a:lnTo>
                    <a:pt x="2400" y="743"/>
                  </a:lnTo>
                  <a:lnTo>
                    <a:pt x="2400" y="737"/>
                  </a:lnTo>
                  <a:lnTo>
                    <a:pt x="2418" y="737"/>
                  </a:lnTo>
                  <a:lnTo>
                    <a:pt x="2436" y="731"/>
                  </a:lnTo>
                  <a:lnTo>
                    <a:pt x="2471" y="701"/>
                  </a:lnTo>
                  <a:lnTo>
                    <a:pt x="2513" y="660"/>
                  </a:lnTo>
                  <a:lnTo>
                    <a:pt x="2555" y="606"/>
                  </a:lnTo>
                  <a:lnTo>
                    <a:pt x="2591" y="552"/>
                  </a:lnTo>
                  <a:lnTo>
                    <a:pt x="2621" y="504"/>
                  </a:lnTo>
                  <a:lnTo>
                    <a:pt x="2639" y="468"/>
                  </a:lnTo>
                  <a:lnTo>
                    <a:pt x="2646" y="462"/>
                  </a:lnTo>
                  <a:lnTo>
                    <a:pt x="2646" y="456"/>
                  </a:lnTo>
                  <a:lnTo>
                    <a:pt x="2693" y="374"/>
                  </a:lnTo>
                  <a:lnTo>
                    <a:pt x="2723" y="299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42" name="Rectangle 18">
            <a:extLst>
              <a:ext uri="{FF2B5EF4-FFF2-40B4-BE49-F238E27FC236}">
                <a16:creationId xmlns:a16="http://schemas.microsoft.com/office/drawing/2014/main" id="{6D01CBB4-A858-435D-8246-9AA38E44EE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6643" name="Rectangle 19">
            <a:extLst>
              <a:ext uri="{FF2B5EF4-FFF2-40B4-BE49-F238E27FC236}">
                <a16:creationId xmlns:a16="http://schemas.microsoft.com/office/drawing/2014/main" id="{5204A05D-AC04-4B9F-9716-69A77A1D552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6644" name="Rectangle 20">
            <a:extLst>
              <a:ext uri="{FF2B5EF4-FFF2-40B4-BE49-F238E27FC236}">
                <a16:creationId xmlns:a16="http://schemas.microsoft.com/office/drawing/2014/main" id="{3BA7B4CB-1169-4935-87D9-514A0F3E81F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26645" name="Rectangle 21">
            <a:extLst>
              <a:ext uri="{FF2B5EF4-FFF2-40B4-BE49-F238E27FC236}">
                <a16:creationId xmlns:a16="http://schemas.microsoft.com/office/drawing/2014/main" id="{58097D66-6DC6-4E9D-987E-50574CC874A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+mn-lt"/>
              </a:defRPr>
            </a:lvl1pPr>
          </a:lstStyle>
          <a:p>
            <a:fld id="{900D8E0E-803E-4247-AE12-1DDE1415B5E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6646" name="Rectangle 22">
            <a:extLst>
              <a:ext uri="{FF2B5EF4-FFF2-40B4-BE49-F238E27FC236}">
                <a16:creationId xmlns:a16="http://schemas.microsoft.com/office/drawing/2014/main" id="{6F29695B-040C-4654-9C8F-F4190704E2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83F3A5E-95DE-4BC4-BB4D-EF36AB6DEBA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621304"/>
            <a:ext cx="7772400" cy="1938992"/>
          </a:xfrm>
        </p:spPr>
        <p:txBody>
          <a:bodyPr>
            <a:spAutoFit/>
          </a:bodyPr>
          <a:lstStyle/>
          <a:p>
            <a:r>
              <a:rPr lang="en-US" altLang="en-US" sz="6000" dirty="0">
                <a:solidFill>
                  <a:schemeClr val="tx1"/>
                </a:solidFill>
              </a:rPr>
              <a:t>The Indwelling </a:t>
            </a:r>
            <a:br>
              <a:rPr lang="en-US" altLang="en-US" sz="6000" dirty="0">
                <a:solidFill>
                  <a:schemeClr val="tx1"/>
                </a:solidFill>
              </a:rPr>
            </a:br>
            <a:r>
              <a:rPr lang="en-US" altLang="en-US" sz="6000" dirty="0">
                <a:solidFill>
                  <a:schemeClr val="tx1"/>
                </a:solidFill>
              </a:rPr>
              <a:t>Of The Holy Spirit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5">
            <a:extLst>
              <a:ext uri="{FF2B5EF4-FFF2-40B4-BE49-F238E27FC236}">
                <a16:creationId xmlns:a16="http://schemas.microsoft.com/office/drawing/2014/main" id="{762239F9-36C9-437C-AF81-4216BB383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08057"/>
            <a:ext cx="8229600" cy="707886"/>
          </a:xfrm>
          <a:noFill/>
          <a:ln/>
        </p:spPr>
        <p:txBody>
          <a:bodyPr>
            <a:spAutoFit/>
          </a:bodyPr>
          <a:lstStyle/>
          <a:p>
            <a:r>
              <a:rPr lang="en-US" altLang="en-US" sz="4000" b="1" dirty="0">
                <a:solidFill>
                  <a:schemeClr val="tx1"/>
                </a:solidFill>
              </a:rPr>
              <a:t>THE WORD AND THE SPIRIT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87A04D5-A3F4-45BD-8D74-D0016C492CD8}"/>
              </a:ext>
            </a:extLst>
          </p:cNvPr>
          <p:cNvSpPr txBox="1"/>
          <p:nvPr/>
        </p:nvSpPr>
        <p:spPr>
          <a:xfrm>
            <a:off x="457200" y="1487269"/>
            <a:ext cx="1752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92CFA4-90E8-4AA9-A680-2B0EAAE4C65E}"/>
              </a:ext>
            </a:extLst>
          </p:cNvPr>
          <p:cNvSpPr txBox="1"/>
          <p:nvPr/>
        </p:nvSpPr>
        <p:spPr>
          <a:xfrm>
            <a:off x="3124200" y="1487269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D373A0-9823-4C2B-8575-8D5E335E0377}"/>
              </a:ext>
            </a:extLst>
          </p:cNvPr>
          <p:cNvSpPr txBox="1"/>
          <p:nvPr/>
        </p:nvSpPr>
        <p:spPr>
          <a:xfrm>
            <a:off x="5725211" y="1487268"/>
            <a:ext cx="3266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F08930F-85A0-4ACE-ACC8-424FCC26F06E}"/>
              </a:ext>
            </a:extLst>
          </p:cNvPr>
          <p:cNvSpPr txBox="1"/>
          <p:nvPr/>
        </p:nvSpPr>
        <p:spPr>
          <a:xfrm>
            <a:off x="76200" y="2105851"/>
            <a:ext cx="24486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3:5-6, 8</a:t>
            </a:r>
          </a:p>
          <a:p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6:63;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8:11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45514C-9EBC-412C-96B0-4106EBE27D0B}"/>
              </a:ext>
            </a:extLst>
          </p:cNvPr>
          <p:cNvSpPr txBox="1"/>
          <p:nvPr/>
        </p:nvSpPr>
        <p:spPr>
          <a:xfrm>
            <a:off x="2524810" y="2085680"/>
            <a:ext cx="3266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Born, Begotten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FD2F7C8-3588-41D1-B1BE-DAD284DFB821}"/>
              </a:ext>
            </a:extLst>
          </p:cNvPr>
          <p:cNvSpPr txBox="1"/>
          <p:nvPr/>
        </p:nvSpPr>
        <p:spPr>
          <a:xfrm>
            <a:off x="5773134" y="2123710"/>
            <a:ext cx="329466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Peter 1:23-25</a:t>
            </a:r>
          </a:p>
          <a:p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Corinthians 4:15</a:t>
            </a:r>
          </a:p>
          <a:p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1:18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2DBCDB9-A9DB-4F0A-8B88-D7A297E9B88A}"/>
              </a:ext>
            </a:extLst>
          </p:cNvPr>
          <p:cNvSpPr txBox="1"/>
          <p:nvPr/>
        </p:nvSpPr>
        <p:spPr>
          <a:xfrm>
            <a:off x="2895600" y="4547681"/>
            <a:ext cx="2057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Quickens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3A0FFE-294E-4F4E-BE5D-CAF1CB75DB75}"/>
              </a:ext>
            </a:extLst>
          </p:cNvPr>
          <p:cNvSpPr txBox="1"/>
          <p:nvPr/>
        </p:nvSpPr>
        <p:spPr>
          <a:xfrm>
            <a:off x="5693004" y="4547681"/>
            <a:ext cx="329466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Psalms 119:50, 53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>
            <a:extLst>
              <a:ext uri="{FF2B5EF4-FFF2-40B4-BE49-F238E27FC236}">
                <a16:creationId xmlns:a16="http://schemas.microsoft.com/office/drawing/2014/main" id="{584C4246-E63C-46DA-B17B-93143EF16A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  <a:noFill/>
          <a:ln/>
        </p:spPr>
        <p:txBody>
          <a:bodyPr/>
          <a:lstStyle/>
          <a:p>
            <a:r>
              <a:rPr lang="en-US" altLang="en-US" sz="4000" b="1"/>
              <a:t>THE WORD AND THE SPIRIT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24993BC-65F9-463E-8806-8ED581DF4C1A}"/>
              </a:ext>
            </a:extLst>
          </p:cNvPr>
          <p:cNvSpPr txBox="1"/>
          <p:nvPr/>
        </p:nvSpPr>
        <p:spPr>
          <a:xfrm>
            <a:off x="457200" y="1487269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SPIRIT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95C01C-45D9-4112-87AB-9DBBBC67831E}"/>
              </a:ext>
            </a:extLst>
          </p:cNvPr>
          <p:cNvSpPr txBox="1"/>
          <p:nvPr/>
        </p:nvSpPr>
        <p:spPr>
          <a:xfrm>
            <a:off x="3200400" y="1487269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9647E1E-A52A-4673-A90D-054CA462264E}"/>
              </a:ext>
            </a:extLst>
          </p:cNvPr>
          <p:cNvSpPr txBox="1"/>
          <p:nvPr/>
        </p:nvSpPr>
        <p:spPr>
          <a:xfrm>
            <a:off x="5257801" y="1487268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WORD OF GOD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B7F38FA-1C31-4C07-9349-57752D793E8A}"/>
              </a:ext>
            </a:extLst>
          </p:cNvPr>
          <p:cNvSpPr txBox="1"/>
          <p:nvPr/>
        </p:nvSpPr>
        <p:spPr>
          <a:xfrm>
            <a:off x="0" y="2057400"/>
            <a:ext cx="348635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Titus 3:5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15:13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6:11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Corinthians 6:11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458C40-6B9A-49DB-8E1C-2430802F32F8}"/>
              </a:ext>
            </a:extLst>
          </p:cNvPr>
          <p:cNvSpPr txBox="1"/>
          <p:nvPr/>
        </p:nvSpPr>
        <p:spPr>
          <a:xfrm>
            <a:off x="3276601" y="2057400"/>
            <a:ext cx="22859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Saved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of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Sanctified</a:t>
            </a:r>
          </a:p>
          <a:p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Washed by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9A03471-7C20-418B-9A2B-081FA23D67E2}"/>
              </a:ext>
            </a:extLst>
          </p:cNvPr>
          <p:cNvSpPr txBox="1"/>
          <p:nvPr/>
        </p:nvSpPr>
        <p:spPr>
          <a:xfrm>
            <a:off x="5545730" y="2057400"/>
            <a:ext cx="35605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1:21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Romans 1:16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17:17</a:t>
            </a:r>
          </a:p>
          <a:p>
            <a:r>
              <a:rPr 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Ephesians 5:25-26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90EBA1-5A1C-4607-81F4-3098B750CF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967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/>
              </a:rPr>
              <a:t>THE INDWELLING DEITY</a:t>
            </a:r>
            <a:endParaRPr lang="en-US" altLang="en-US" dirty="0">
              <a:solidFill>
                <a:schemeClr val="tx1"/>
              </a:solidFill>
              <a:effectLst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67F8F4DE-0AA3-4521-82EB-5B28745DDE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7772400" cy="3581400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sz="3600" dirty="0">
                <a:effectLst/>
              </a:rPr>
              <a:t>The Scriptures teach … GOD DWELLS WITHIN THE CHRISTIAN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2 Corinthians 6:16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Ephesians 4:6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Philippians 2:13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1 John 4:4, 12-13, 15-16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308194-6F94-43FB-A90A-5AE9BFA309CC}"/>
              </a:ext>
            </a:extLst>
          </p:cNvPr>
          <p:cNvSpPr txBox="1"/>
          <p:nvPr/>
        </p:nvSpPr>
        <p:spPr>
          <a:xfrm>
            <a:off x="95054" y="5229761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CC00"/>
              </a:buClr>
              <a:buSzPct val="65000"/>
              <a:buFont typeface="Wingdings" panose="05000000000000000000" pitchFamily="2" charset="2"/>
              <a:buNone/>
              <a:tabLst/>
              <a:defRPr/>
            </a:pP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Does God </a:t>
            </a:r>
            <a:r>
              <a:rPr kumimoji="0" lang="en-US" altLang="en-US" sz="400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“</a:t>
            </a:r>
            <a:r>
              <a:rPr kumimoji="0" lang="en-US" altLang="en-US" sz="4000" b="1" i="0" u="sng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personally and literally</a:t>
            </a:r>
            <a:r>
              <a:rPr kumimoji="0" lang="en-US" altLang="en-US" sz="4000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”</a:t>
            </a:r>
            <a:r>
              <a:rPr kumimoji="0" lang="en-US" altLang="en-US" sz="4000" b="1" i="0" u="none" strike="noStrike" kern="1200" cap="none" spc="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 dwell in the Christian?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>
            <a:extLst>
              <a:ext uri="{FF2B5EF4-FFF2-40B4-BE49-F238E27FC236}">
                <a16:creationId xmlns:a16="http://schemas.microsoft.com/office/drawing/2014/main" id="{614E73D4-4732-44E0-9629-C6D145D80AF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438400"/>
            <a:ext cx="4267200" cy="3342453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  <a:effectLst/>
              </a:rPr>
              <a:t>John 6:56; 15:4-5; 17:23, 26</a:t>
            </a:r>
          </a:p>
          <a:p>
            <a:r>
              <a:rPr lang="en-US" altLang="en-US" dirty="0">
                <a:solidFill>
                  <a:srgbClr val="FFFF00"/>
                </a:solidFill>
                <a:effectLst/>
              </a:rPr>
              <a:t>Romans 8:10</a:t>
            </a:r>
          </a:p>
          <a:p>
            <a:r>
              <a:rPr lang="en-US" altLang="en-US" dirty="0">
                <a:solidFill>
                  <a:srgbClr val="FFFF00"/>
                </a:solidFill>
                <a:effectLst/>
              </a:rPr>
              <a:t>2 Corinthians 4:10-11; 13:5</a:t>
            </a:r>
          </a:p>
          <a:p>
            <a:r>
              <a:rPr lang="en-US" altLang="en-US" dirty="0">
                <a:solidFill>
                  <a:srgbClr val="FFFF00"/>
                </a:solidFill>
                <a:effectLst/>
              </a:rPr>
              <a:t>Galatians 2:20; 4:19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B6E58E3F-5B64-415D-ACEA-0A13E881590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2438400"/>
            <a:ext cx="4038600" cy="2850011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rgbClr val="FFFF00"/>
                </a:solidFill>
                <a:effectLst/>
              </a:rPr>
              <a:t>Ephesians 3:17</a:t>
            </a:r>
          </a:p>
          <a:p>
            <a:r>
              <a:rPr lang="en-US" altLang="en-US" dirty="0">
                <a:solidFill>
                  <a:srgbClr val="FFFF00"/>
                </a:solidFill>
                <a:effectLst/>
              </a:rPr>
              <a:t>Philippians 1:20</a:t>
            </a:r>
          </a:p>
          <a:p>
            <a:r>
              <a:rPr lang="en-US" altLang="en-US" dirty="0">
                <a:solidFill>
                  <a:srgbClr val="FFFF00"/>
                </a:solidFill>
                <a:effectLst/>
              </a:rPr>
              <a:t>Colossians 1:27; 3:11</a:t>
            </a:r>
          </a:p>
          <a:p>
            <a:r>
              <a:rPr lang="en-US" altLang="en-US" dirty="0">
                <a:solidFill>
                  <a:srgbClr val="FFFF00"/>
                </a:solidFill>
                <a:effectLst/>
              </a:rPr>
              <a:t>1 Peter 3:15</a:t>
            </a:r>
            <a:endParaRPr lang="en-US" altLang="en-US" dirty="0">
              <a:solidFill>
                <a:srgbClr val="FFFF00"/>
              </a:solidFill>
            </a:endParaRPr>
          </a:p>
        </p:txBody>
      </p:sp>
      <p:sp>
        <p:nvSpPr>
          <p:cNvPr id="18437" name="Text Box 5">
            <a:extLst>
              <a:ext uri="{FF2B5EF4-FFF2-40B4-BE49-F238E27FC236}">
                <a16:creationId xmlns:a16="http://schemas.microsoft.com/office/drawing/2014/main" id="{5DBC3B82-8590-4F65-B5A8-0B4F4D1F2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50950"/>
            <a:ext cx="91440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dirty="0"/>
              <a:t>The Scriptures teach … CHRIST DWELLS IN THE CHRISTIAN.</a:t>
            </a:r>
          </a:p>
        </p:txBody>
      </p:sp>
      <p:sp>
        <p:nvSpPr>
          <p:cNvPr id="18438" name="Text Box 6">
            <a:extLst>
              <a:ext uri="{FF2B5EF4-FFF2-40B4-BE49-F238E27FC236}">
                <a16:creationId xmlns:a16="http://schemas.microsoft.com/office/drawing/2014/main" id="{4529E853-D46B-4921-887B-1A95602326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692" y="5638817"/>
            <a:ext cx="89154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Does Christ</a:t>
            </a: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“</a:t>
            </a:r>
            <a:r>
              <a:rPr lang="en-US" altLang="en-US" sz="3600" b="1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personally and literally</a:t>
            </a:r>
            <a:r>
              <a:rPr lang="en-US" altLang="en-US" sz="36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“</a:t>
            </a:r>
            <a:r>
              <a:rPr lang="en-US" altLang="en-US" sz="36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dwell in the Christian?</a:t>
            </a:r>
            <a:endParaRPr lang="en-US" altLang="en-US" sz="3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2">
            <a:extLst>
              <a:ext uri="{FF2B5EF4-FFF2-40B4-BE49-F238E27FC236}">
                <a16:creationId xmlns:a16="http://schemas.microsoft.com/office/drawing/2014/main" id="{73BA5E2E-8D6D-4F73-8D83-6F071BD337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967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/>
              </a:rPr>
              <a:t>THE INDWELLING DEITY</a:t>
            </a:r>
            <a:endParaRPr lang="en-US" alt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>
            <a:extLst>
              <a:ext uri="{FF2B5EF4-FFF2-40B4-BE49-F238E27FC236}">
                <a16:creationId xmlns:a16="http://schemas.microsoft.com/office/drawing/2014/main" id="{F9C6EC8A-4981-4F6E-BDCB-44D32A8FB9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-152400" y="1447800"/>
            <a:ext cx="7162800" cy="2850011"/>
          </a:xfr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None/>
            </a:pPr>
            <a:r>
              <a:rPr lang="en-US" altLang="en-US" dirty="0">
                <a:effectLst/>
              </a:rPr>
              <a:t> The Scriptures teach … THE HOLY SPIRIT DWELLS IN THE CHRISTIAN.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Romans 8:9,11 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1 Corinthians 3:16; 6:19 </a:t>
            </a:r>
          </a:p>
          <a:p>
            <a:pPr lvl="1"/>
            <a:r>
              <a:rPr lang="en-US" altLang="en-US" sz="3200" dirty="0">
                <a:solidFill>
                  <a:srgbClr val="FFFF00"/>
                </a:solidFill>
                <a:effectLst/>
              </a:rPr>
              <a:t>2 Timothy 1:14</a:t>
            </a:r>
          </a:p>
        </p:txBody>
      </p:sp>
      <p:sp>
        <p:nvSpPr>
          <p:cNvPr id="19460" name="Text Box 4">
            <a:extLst>
              <a:ext uri="{FF2B5EF4-FFF2-40B4-BE49-F238E27FC236}">
                <a16:creationId xmlns:a16="http://schemas.microsoft.com/office/drawing/2014/main" id="{FC70FA77-C0B4-4F4B-831B-95CC6C2BB9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639" y="2609840"/>
            <a:ext cx="4490332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lvl="1">
              <a:buClr>
                <a:srgbClr val="FFC00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latin typeface="+mn-lt"/>
              </a:rPr>
              <a:t>Ephesians 3:16 </a:t>
            </a:r>
          </a:p>
          <a:p>
            <a:pPr lvl="1">
              <a:buClr>
                <a:srgbClr val="FFC00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latin typeface="+mn-lt"/>
              </a:rPr>
              <a:t>Galatians 4:6</a:t>
            </a:r>
          </a:p>
          <a:p>
            <a:pPr lvl="1">
              <a:buClr>
                <a:srgbClr val="FFC000"/>
              </a:buClr>
              <a:buSzPct val="125000"/>
              <a:buFont typeface="Wingdings" panose="05000000000000000000" pitchFamily="2" charset="2"/>
              <a:buChar char="§"/>
            </a:pPr>
            <a:r>
              <a:rPr lang="en-US" altLang="en-US" sz="3200" dirty="0">
                <a:solidFill>
                  <a:srgbClr val="FFFF00"/>
                </a:solidFill>
                <a:latin typeface="+mn-lt"/>
              </a:rPr>
              <a:t>1 Thessalonians 4:8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7CF312-D03E-414B-8CEA-F451FB0ECA07}"/>
              </a:ext>
            </a:extLst>
          </p:cNvPr>
          <p:cNvSpPr txBox="1"/>
          <p:nvPr/>
        </p:nvSpPr>
        <p:spPr>
          <a:xfrm>
            <a:off x="-146931" y="5257800"/>
            <a:ext cx="91385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 eaLnBrk="1" hangingPunct="1">
              <a:spcBef>
                <a:spcPct val="20000"/>
              </a:spcBef>
              <a:buClr>
                <a:srgbClr val="FFCC00"/>
              </a:buClr>
              <a:buSzPct val="65000"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Does the Holy </a:t>
            </a: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Spirit "</a:t>
            </a:r>
            <a:r>
              <a:rPr lang="en-US" altLang="en-US" sz="3600" b="1" u="sng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personally and literally</a:t>
            </a:r>
            <a:r>
              <a:rPr lang="en-US" altLang="en-US" sz="36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“ dwell </a:t>
            </a: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/>
                <a:ea typeface="+mn-ea"/>
                <a:cs typeface="+mn-cs"/>
              </a:rPr>
              <a:t>in the Christian?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3687D2C8-DB7F-4375-A973-584D95F6D3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52967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b="1" dirty="0">
                <a:solidFill>
                  <a:schemeClr val="tx1"/>
                </a:solidFill>
                <a:effectLst/>
              </a:rPr>
              <a:t>THE INDWELLING DEITY</a:t>
            </a:r>
            <a:endParaRPr lang="en-US" altLang="en-US" dirty="0"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>
            <a:extLst>
              <a:ext uri="{FF2B5EF4-FFF2-40B4-BE49-F238E27FC236}">
                <a16:creationId xmlns:a16="http://schemas.microsoft.com/office/drawing/2014/main" id="{7BDB752A-B301-40B6-9840-81ED15C42A1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3736407"/>
          </a:xfrm>
        </p:spPr>
        <p:txBody>
          <a:bodyPr>
            <a:spAutoFit/>
          </a:bodyPr>
          <a:lstStyle/>
          <a:p>
            <a:r>
              <a:rPr lang="en-US" altLang="en-US" dirty="0">
                <a:effectLst/>
              </a:rPr>
              <a:t>When we learn how one member of the Godhead dwells in the Christian, we will learn how all members indwell the Christian.</a:t>
            </a:r>
          </a:p>
          <a:p>
            <a:r>
              <a:rPr lang="en-US" altLang="en-US" dirty="0">
                <a:effectLst/>
              </a:rPr>
              <a:t>It is by faith.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Ephesians 3:17;</a:t>
            </a:r>
            <a:br>
              <a:rPr lang="en-US" altLang="en-US" dirty="0">
                <a:solidFill>
                  <a:srgbClr val="FFFF00"/>
                </a:solidFill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Galatians 2:20; 3:2</a:t>
            </a:r>
          </a:p>
          <a:p>
            <a:r>
              <a:rPr lang="en-US" altLang="en-US" dirty="0">
                <a:effectLst/>
              </a:rPr>
              <a:t> Faith comes by hearing.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Romans 10:17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F7005DAD-9139-4A56-8701-D599F4EA00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3917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Compare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6886B86F-79B7-44D6-A449-3EDDA16B68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627" y="1219200"/>
            <a:ext cx="8991600" cy="5096780"/>
          </a:xfr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  <a:effectLst/>
              </a:rPr>
              <a:t>Ephesians 5:18-19,</a:t>
            </a:r>
            <a:r>
              <a:rPr lang="en-US" altLang="en-US" dirty="0">
                <a:effectLst/>
              </a:rPr>
              <a:t> </a:t>
            </a:r>
            <a:r>
              <a:rPr lang="en-US" altLang="en-US" i="1" dirty="0">
                <a:effectLst/>
              </a:rPr>
              <a:t>“And be not drunken with wine, wherein is riot, but be </a:t>
            </a:r>
            <a:r>
              <a:rPr lang="en-US" altLang="en-US" b="1" i="1" u="sng" dirty="0"/>
              <a:t>filled with the Spirit</a:t>
            </a:r>
            <a:r>
              <a:rPr lang="en-US" altLang="en-US" b="1" i="1" dirty="0">
                <a:effectLst/>
              </a:rPr>
              <a:t>;</a:t>
            </a:r>
            <a:r>
              <a:rPr lang="en-US" altLang="en-US" i="1" dirty="0">
                <a:effectLst/>
              </a:rPr>
              <a:t> speaking one to another in psalms and hymns and spiritual songs, singing and making melody with your heart to the Lord”</a:t>
            </a:r>
          </a:p>
          <a:p>
            <a:pPr lvl="1">
              <a:lnSpc>
                <a:spcPct val="90000"/>
              </a:lnSpc>
            </a:pPr>
            <a:endParaRPr lang="en-US" altLang="en-US" i="1" dirty="0">
              <a:effectLst/>
            </a:endParaRPr>
          </a:p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FF00"/>
                </a:solidFill>
                <a:effectLst/>
              </a:rPr>
              <a:t>Colossians 3:16,</a:t>
            </a:r>
            <a:r>
              <a:rPr lang="en-US" altLang="en-US" dirty="0">
                <a:effectLst/>
              </a:rPr>
              <a:t>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u="sng" dirty="0"/>
              <a:t>Let the word of Christ dwell in you richly</a:t>
            </a:r>
            <a:r>
              <a:rPr lang="en-US" altLang="en-US" b="1" i="1" dirty="0">
                <a:effectLst/>
              </a:rPr>
              <a:t>;</a:t>
            </a:r>
            <a:r>
              <a:rPr lang="en-US" altLang="en-US" i="1" dirty="0">
                <a:effectLst/>
              </a:rPr>
              <a:t> in all wisdom teaching and admonishing one another with psalms (and) hymns (and) spiritual songs, singing with grace in your hearts unto God.”</a:t>
            </a:r>
            <a:endParaRPr lang="en-US" altLang="en-US" i="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13AC8DBC-44D7-48BF-AECA-EA81B6A4F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347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Conclusion On Indwelling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27A82B5B-F0CE-48B1-834D-05257153E5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627" y="1371600"/>
            <a:ext cx="8991600" cy="4561249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Without Christ, Paul was controlled by sin … thus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sin dwelleth in me</a:t>
            </a:r>
            <a:r>
              <a:rPr lang="en-US" altLang="en-US" i="1" dirty="0">
                <a:effectLst/>
              </a:rPr>
              <a:t>”</a:t>
            </a:r>
            <a:r>
              <a:rPr lang="en-US" altLang="en-US" dirty="0">
                <a:effectLst/>
              </a:rPr>
              <a:t>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Romans 7:17-20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If </a:t>
            </a:r>
            <a:r>
              <a:rPr lang="en-US" altLang="en-US" u="sng" dirty="0">
                <a:effectLst/>
              </a:rPr>
              <a:t>Satan’s will</a:t>
            </a:r>
            <a:r>
              <a:rPr lang="en-US" altLang="en-US" dirty="0">
                <a:effectLst/>
              </a:rPr>
              <a:t> controls one, then Satan is dwelling in him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(cf. Revelation 2:13-14).</a:t>
            </a:r>
            <a:br>
              <a:rPr lang="en-US" altLang="en-US" dirty="0">
                <a:effectLst/>
              </a:rPr>
            </a:br>
            <a:r>
              <a:rPr lang="en-US" altLang="en-US" dirty="0">
                <a:effectLst/>
              </a:rPr>
              <a:t>If the </a:t>
            </a:r>
            <a:r>
              <a:rPr lang="en-US" altLang="en-US" u="sng" dirty="0">
                <a:effectLst/>
              </a:rPr>
              <a:t>will of God, Christ, and the Holy Spirit</a:t>
            </a:r>
            <a:r>
              <a:rPr lang="en-US" altLang="en-US" dirty="0">
                <a:effectLst/>
              </a:rPr>
              <a:t> controls one, they are dwelling in him.</a:t>
            </a:r>
          </a:p>
          <a:p>
            <a:pPr lvl="1">
              <a:lnSpc>
                <a:spcPct val="80000"/>
              </a:lnSpc>
            </a:pPr>
            <a:r>
              <a:rPr lang="en-US" altLang="en-US" dirty="0">
                <a:effectLst/>
              </a:rPr>
              <a:t>Paul affirmed,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Christ liveth in</a:t>
            </a:r>
            <a:r>
              <a:rPr lang="en-US" altLang="en-US" i="1" dirty="0">
                <a:effectLst/>
              </a:rPr>
              <a:t>”</a:t>
            </a:r>
            <a:r>
              <a:rPr lang="en-US" altLang="en-US" dirty="0">
                <a:effectLst/>
              </a:rPr>
              <a:t> him … thus he was dominated by his faith in Christ.</a:t>
            </a:r>
            <a:br>
              <a:rPr lang="en-US" altLang="en-US" dirty="0"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Galatians 2:20</a:t>
            </a:r>
            <a:endParaRPr lang="en-US" altLang="en-US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John said that the truth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dwelleth in us</a:t>
            </a:r>
            <a:r>
              <a:rPr lang="en-US" altLang="en-US" i="1" dirty="0">
                <a:effectLst/>
              </a:rPr>
              <a:t>”</a:t>
            </a:r>
            <a:r>
              <a:rPr lang="en-US" altLang="en-US" b="1" i="1" dirty="0">
                <a:effectLst/>
              </a:rPr>
              <a:t> </a:t>
            </a:r>
            <a:br>
              <a:rPr lang="en-US" altLang="en-US" b="1" i="1" dirty="0"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2 John 2</a:t>
            </a:r>
            <a:r>
              <a:rPr lang="en-US" altLang="en-US" dirty="0">
                <a:effectLst/>
              </a:rPr>
              <a:t> … truth controls our lives.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0730B296-89AC-4135-8984-FAD895D293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53479"/>
            <a:ext cx="8229600" cy="769441"/>
          </a:xfrm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Conclusion On Indwelling</a:t>
            </a:r>
          </a:p>
        </p:txBody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B01BC525-C0FD-4E58-872A-C9AB36A516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534400" cy="511524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God and Christ are to dwell in us</a:t>
            </a:r>
            <a:br>
              <a:rPr lang="en-US" altLang="en-US" dirty="0"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1 John 4:12; Ephesians 3:17</a:t>
            </a:r>
            <a:r>
              <a:rPr lang="en-US" altLang="en-US" dirty="0">
                <a:effectLst/>
              </a:rPr>
              <a:t> … </a:t>
            </a:r>
            <a:r>
              <a:rPr lang="en-US" altLang="en-US" u="sng" dirty="0">
                <a:effectLst/>
              </a:rPr>
              <a:t>they control our lives</a:t>
            </a:r>
            <a:r>
              <a:rPr lang="en-US" altLang="en-US" dirty="0"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Christians are to have the love of God </a:t>
            </a:r>
            <a:r>
              <a:rPr lang="en-US" altLang="en-US" i="1" dirty="0">
                <a:effectLst/>
              </a:rPr>
              <a:t>“dwelling in them” …</a:t>
            </a:r>
            <a:r>
              <a:rPr lang="en-US" altLang="en-US" dirty="0">
                <a:effectLst/>
              </a:rPr>
              <a:t> the </a:t>
            </a:r>
            <a:r>
              <a:rPr lang="en-US" altLang="en-US" u="sng" dirty="0">
                <a:effectLst/>
              </a:rPr>
              <a:t>love of God dominates their lives</a:t>
            </a:r>
            <a:r>
              <a:rPr lang="en-US" altLang="en-US" dirty="0"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The Christian is to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let the word of Christ dwell</a:t>
            </a:r>
            <a:r>
              <a:rPr lang="en-US" altLang="en-US" i="1" dirty="0">
                <a:effectLst/>
              </a:rPr>
              <a:t>”</a:t>
            </a:r>
            <a:r>
              <a:rPr lang="en-US" altLang="en-US" dirty="0">
                <a:effectLst/>
              </a:rPr>
              <a:t> in him.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Colossians 3:17</a:t>
            </a:r>
            <a:r>
              <a:rPr lang="en-US" altLang="en-US" dirty="0">
                <a:effectLst/>
              </a:rPr>
              <a:t> … </a:t>
            </a:r>
            <a:r>
              <a:rPr lang="en-US" altLang="en-US" u="sng" dirty="0">
                <a:effectLst/>
              </a:rPr>
              <a:t>His word controls his life</a:t>
            </a:r>
            <a:r>
              <a:rPr lang="en-US" altLang="en-US" dirty="0">
                <a:effectLst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By the same token the Holy Spirit </a:t>
            </a:r>
            <a:r>
              <a:rPr lang="en-US" altLang="en-US" i="1" dirty="0">
                <a:effectLst/>
              </a:rPr>
              <a:t>“</a:t>
            </a:r>
            <a:r>
              <a:rPr lang="en-US" altLang="en-US" b="1" i="1" dirty="0">
                <a:effectLst/>
              </a:rPr>
              <a:t>dwells</a:t>
            </a:r>
            <a:r>
              <a:rPr lang="en-US" altLang="en-US" i="1" dirty="0">
                <a:effectLst/>
              </a:rPr>
              <a:t>”</a:t>
            </a:r>
            <a:r>
              <a:rPr lang="en-US" altLang="en-US" dirty="0">
                <a:effectLst/>
              </a:rPr>
              <a:t> in us … </a:t>
            </a:r>
            <a:r>
              <a:rPr lang="en-US" altLang="en-US" u="sng" dirty="0">
                <a:effectLst/>
              </a:rPr>
              <a:t>He is involved in the domination of our lives</a:t>
            </a:r>
            <a:r>
              <a:rPr lang="en-US" altLang="en-US" dirty="0">
                <a:effectLst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35DA7DB9-5335-4081-830E-66E0C2F7D6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458200" cy="3145476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There is nothing mystical about these </a:t>
            </a:r>
            <a:r>
              <a:rPr lang="en-US" altLang="en-US" dirty="0" err="1">
                <a:effectLst/>
              </a:rPr>
              <a:t>indwellings</a:t>
            </a:r>
            <a:r>
              <a:rPr lang="en-US" altLang="en-US" dirty="0">
                <a:effectLst/>
              </a:rPr>
              <a:t>.</a:t>
            </a: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effectLst/>
            </a:endParaRPr>
          </a:p>
          <a:p>
            <a:pPr marL="0" indent="0">
              <a:lnSpc>
                <a:spcPct val="80000"/>
              </a:lnSpc>
              <a:buNone/>
            </a:pPr>
            <a:endParaRPr lang="en-US" altLang="en-US" dirty="0">
              <a:effectLst/>
            </a:endParaRPr>
          </a:p>
          <a:p>
            <a:pPr>
              <a:lnSpc>
                <a:spcPct val="80000"/>
              </a:lnSpc>
            </a:pPr>
            <a:r>
              <a:rPr lang="en-US" altLang="en-US" dirty="0">
                <a:effectLst/>
              </a:rPr>
              <a:t>This is accomplished through the </a:t>
            </a:r>
            <a:r>
              <a:rPr lang="en-US" altLang="en-US" u="sng" dirty="0">
                <a:effectLst/>
              </a:rPr>
              <a:t>medium of the word</a:t>
            </a:r>
            <a:r>
              <a:rPr lang="en-US" altLang="en-US" dirty="0">
                <a:effectLst/>
              </a:rPr>
              <a:t> as man believes and obeys that word.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3E4EC115-C33B-4687-8843-F3C2ED18D7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491579"/>
            <a:ext cx="8229600" cy="769441"/>
          </a:xfrm>
          <a:noFill/>
          <a:ln/>
        </p:spPr>
        <p:txBody>
          <a:bodyPr>
            <a:spAutoFit/>
          </a:bodyPr>
          <a:lstStyle/>
          <a:p>
            <a:r>
              <a:rPr lang="en-US" altLang="en-US" dirty="0">
                <a:solidFill>
                  <a:schemeClr val="tx1"/>
                </a:solidFill>
              </a:rPr>
              <a:t>Conclusion On Indwelling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>
            <a:extLst>
              <a:ext uri="{FF2B5EF4-FFF2-40B4-BE49-F238E27FC236}">
                <a16:creationId xmlns:a16="http://schemas.microsoft.com/office/drawing/2014/main" id="{70671547-7756-457A-839B-D2ACCEC446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228600"/>
            <a:ext cx="2362200" cy="2057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Father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20:17</a:t>
            </a:r>
          </a:p>
        </p:txBody>
      </p:sp>
      <p:sp>
        <p:nvSpPr>
          <p:cNvPr id="22531" name="Oval 3">
            <a:extLst>
              <a:ext uri="{FF2B5EF4-FFF2-40B4-BE49-F238E27FC236}">
                <a16:creationId xmlns:a16="http://schemas.microsoft.com/office/drawing/2014/main" id="{D15D05AD-2C4B-4C7F-9168-BC1F91C2C7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200400"/>
            <a:ext cx="2209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Son Is:</a:t>
            </a:r>
          </a:p>
          <a:p>
            <a:pPr algn="ctr" eaLnBrk="1" hangingPunct="1"/>
            <a:r>
              <a:rPr lang="en-US" alt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Hebrews 1:8</a:t>
            </a:r>
          </a:p>
        </p:txBody>
      </p:sp>
      <p:sp>
        <p:nvSpPr>
          <p:cNvPr id="22532" name="Oval 4">
            <a:extLst>
              <a:ext uri="{FF2B5EF4-FFF2-40B4-BE49-F238E27FC236}">
                <a16:creationId xmlns:a16="http://schemas.microsoft.com/office/drawing/2014/main" id="{139B5A46-4967-4B54-8E57-041F2FFCC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3124200"/>
            <a:ext cx="2209800" cy="22098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Holy Spirit Is:</a:t>
            </a:r>
          </a:p>
          <a:p>
            <a:pPr algn="ctr" eaLnBrk="1" hangingPunct="1"/>
            <a:r>
              <a:rPr lang="en-US" altLang="en-US" sz="280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Acts 5:3-4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51DB52B5-E67F-4606-8D43-37248D2971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1652" y="2840038"/>
            <a:ext cx="2630848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Godhead</a:t>
            </a:r>
          </a:p>
          <a:p>
            <a:pPr algn="ctr" eaLnBrk="1" hangingPunct="1"/>
            <a:r>
              <a:rPr lang="en-US" altLang="en-US" sz="4400" b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Deity</a:t>
            </a:r>
          </a:p>
        </p:txBody>
      </p:sp>
      <p:sp>
        <p:nvSpPr>
          <p:cNvPr id="22534" name="Line 6">
            <a:extLst>
              <a:ext uri="{FF2B5EF4-FFF2-40B4-BE49-F238E27FC236}">
                <a16:creationId xmlns:a16="http://schemas.microsoft.com/office/drawing/2014/main" id="{7D602548-36DA-493B-87EE-42D49625ABD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62200" y="2133600"/>
            <a:ext cx="16764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5" name="Line 7">
            <a:extLst>
              <a:ext uri="{FF2B5EF4-FFF2-40B4-BE49-F238E27FC236}">
                <a16:creationId xmlns:a16="http://schemas.microsoft.com/office/drawing/2014/main" id="{95F0BF29-C475-4304-8372-4D740D453618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7800" y="2057400"/>
            <a:ext cx="1524000" cy="1600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6" name="Line 8">
            <a:extLst>
              <a:ext uri="{FF2B5EF4-FFF2-40B4-BE49-F238E27FC236}">
                <a16:creationId xmlns:a16="http://schemas.microsoft.com/office/drawing/2014/main" id="{A1135F75-011D-4E6F-9448-760C3E401F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267200"/>
            <a:ext cx="4114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7" name="AutoShape 9">
            <a:extLst>
              <a:ext uri="{FF2B5EF4-FFF2-40B4-BE49-F238E27FC236}">
                <a16:creationId xmlns:a16="http://schemas.microsoft.com/office/drawing/2014/main" id="{BC28E1C1-0A43-4B23-A97D-BD3B019997C0}"/>
              </a:ext>
            </a:extLst>
          </p:cNvPr>
          <p:cNvSpPr>
            <a:spLocks noChangeArrowheads="1"/>
          </p:cNvSpPr>
          <p:nvPr/>
        </p:nvSpPr>
        <p:spPr bwMode="auto">
          <a:xfrm rot="-24398489">
            <a:off x="1714500" y="1790700"/>
            <a:ext cx="1828800" cy="1295400"/>
          </a:xfrm>
          <a:prstGeom prst="leftRightArrow">
            <a:avLst>
              <a:gd name="adj1" fmla="val 50000"/>
              <a:gd name="adj2" fmla="val 2823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8:16</a:t>
            </a:r>
          </a:p>
        </p:txBody>
      </p:sp>
      <p:sp>
        <p:nvSpPr>
          <p:cNvPr id="22538" name="AutoShape 10">
            <a:extLst>
              <a:ext uri="{FF2B5EF4-FFF2-40B4-BE49-F238E27FC236}">
                <a16:creationId xmlns:a16="http://schemas.microsoft.com/office/drawing/2014/main" id="{526F1FF2-2497-4B05-8ACC-606F46C03584}"/>
              </a:ext>
            </a:extLst>
          </p:cNvPr>
          <p:cNvSpPr>
            <a:spLocks noChangeArrowheads="1"/>
          </p:cNvSpPr>
          <p:nvPr/>
        </p:nvSpPr>
        <p:spPr bwMode="auto">
          <a:xfrm rot="-18707494">
            <a:off x="5638800" y="1676400"/>
            <a:ext cx="1828800" cy="1371600"/>
          </a:xfrm>
          <a:prstGeom prst="leftRightArrow">
            <a:avLst>
              <a:gd name="adj1" fmla="val 50000"/>
              <a:gd name="adj2" fmla="val 2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John 14:26</a:t>
            </a:r>
          </a:p>
        </p:txBody>
      </p:sp>
      <p:sp>
        <p:nvSpPr>
          <p:cNvPr id="22539" name="AutoShape 11">
            <a:extLst>
              <a:ext uri="{FF2B5EF4-FFF2-40B4-BE49-F238E27FC236}">
                <a16:creationId xmlns:a16="http://schemas.microsoft.com/office/drawing/2014/main" id="{18C4A888-918A-43EF-89AF-706E468FEA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267200"/>
            <a:ext cx="3657600" cy="1295400"/>
          </a:xfrm>
          <a:prstGeom prst="leftRightArrow">
            <a:avLst>
              <a:gd name="adj1" fmla="val 50000"/>
              <a:gd name="adj2" fmla="val 56471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Is not</a:t>
            </a:r>
          </a:p>
          <a:p>
            <a:pPr algn="ctr" eaLnBrk="1" hangingPunct="1"/>
            <a:r>
              <a:rPr lang="en-US" alt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Acts 10:38</a:t>
            </a:r>
          </a:p>
        </p:txBody>
      </p:sp>
      <p:sp>
        <p:nvSpPr>
          <p:cNvPr id="22540" name="Text Box 12">
            <a:extLst>
              <a:ext uri="{FF2B5EF4-FFF2-40B4-BE49-F238E27FC236}">
                <a16:creationId xmlns:a16="http://schemas.microsoft.com/office/drawing/2014/main" id="{D47A135D-BFDA-403C-A1C4-84A89EEE3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91200"/>
            <a:ext cx="9144000" cy="1066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As there is one man (humanity, or mankind), even so there is one God (divinity, or godkind).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225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7" grpId="0" animBg="1"/>
      <p:bldP spid="22538" grpId="0" animBg="1"/>
      <p:bldP spid="225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B3418-281C-456C-915F-7992215DD7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247864"/>
          </a:xfrm>
        </p:spPr>
        <p:txBody>
          <a:bodyPr>
            <a:sp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altLang="en-US" sz="4000" dirty="0">
                <a:effectLst/>
              </a:rPr>
              <a:t>The question is in the conviction and conversion of the sinner to Christ, </a:t>
            </a:r>
            <a:r>
              <a:rPr lang="en-US" altLang="en-US" sz="4800" dirty="0">
                <a:solidFill>
                  <a:schemeClr val="hlink"/>
                </a:solidFill>
              </a:rPr>
              <a:t>"</a:t>
            </a:r>
            <a:r>
              <a:rPr lang="en-US" altLang="en-US" sz="4800" b="1" u="sng" dirty="0">
                <a:solidFill>
                  <a:schemeClr val="hlink"/>
                </a:solidFill>
              </a:rPr>
              <a:t>How does the Holy Spirit exercise His influence upon the heart?</a:t>
            </a:r>
            <a:r>
              <a:rPr lang="en-US" altLang="en-US" sz="4800" dirty="0">
                <a:solidFill>
                  <a:schemeClr val="hlink"/>
                </a:solidFill>
              </a:rPr>
              <a:t>"</a:t>
            </a:r>
          </a:p>
          <a:p>
            <a:r>
              <a:rPr lang="en-US" altLang="en-US" sz="4000" dirty="0">
                <a:effectLst/>
              </a:rPr>
              <a:t>Does He operate immediately (without means) or intermediately (through means)?</a:t>
            </a:r>
          </a:p>
          <a:p>
            <a:r>
              <a:rPr lang="en-US" altLang="en-US" sz="4000" dirty="0">
                <a:solidFill>
                  <a:srgbClr val="FFFF00"/>
                </a:solidFill>
                <a:effectLst/>
              </a:rPr>
              <a:t>Directly or indirectly?</a:t>
            </a:r>
          </a:p>
        </p:txBody>
      </p:sp>
      <p:sp>
        <p:nvSpPr>
          <p:cNvPr id="29699" name="Text Box 3">
            <a:extLst>
              <a:ext uri="{FF2B5EF4-FFF2-40B4-BE49-F238E27FC236}">
                <a16:creationId xmlns:a16="http://schemas.microsoft.com/office/drawing/2014/main" id="{75C6935F-27DD-4AE8-97E3-F33CD486D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61525" y="59166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4E1FC577-D61B-424B-9510-F643160326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dirty="0">
                <a:solidFill>
                  <a:schemeClr val="tx1"/>
                </a:solidFill>
              </a:rPr>
              <a:t>Indwelling of Holy Spirit –</a:t>
            </a:r>
            <a:br>
              <a:rPr lang="en-US" altLang="en-US" sz="4000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The Issue Is Not: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9ECC40D-67E3-4D71-84D9-36767EDEAA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00638" y="1981200"/>
            <a:ext cx="8382000" cy="2653034"/>
          </a:xfrm>
        </p:spPr>
        <p:txBody>
          <a:bodyPr>
            <a:spAutoFit/>
          </a:bodyPr>
          <a:lstStyle/>
          <a:p>
            <a:r>
              <a:rPr lang="en-US" altLang="en-US" dirty="0">
                <a:effectLst/>
              </a:rPr>
              <a:t>Whether or not the Holy Spirit indwells the Christian.</a:t>
            </a:r>
          </a:p>
          <a:p>
            <a:r>
              <a:rPr lang="en-US" altLang="en-US" dirty="0">
                <a:effectLst/>
              </a:rPr>
              <a:t>The fact of this proposition will hardly be disputed by anyone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(Romans 8:9-11; </a:t>
            </a:r>
            <a:br>
              <a:rPr lang="en-US" altLang="en-US" dirty="0">
                <a:solidFill>
                  <a:srgbClr val="FFFF00"/>
                </a:solidFill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1 Corinthians 6:19-20; 2 Timothy 1:13-14)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1D77CF9-17CC-4F56-87A0-F88055707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Indwelling of Holy Spirit –</a:t>
            </a:r>
            <a:br>
              <a:rPr lang="en-US" altLang="en-US" sz="4000" dirty="0">
                <a:solidFill>
                  <a:schemeClr val="tx1"/>
                </a:solidFill>
              </a:rPr>
            </a:br>
            <a:r>
              <a:rPr lang="en-US" altLang="en-US" sz="4000" dirty="0">
                <a:solidFill>
                  <a:schemeClr val="tx1"/>
                </a:solidFill>
              </a:rPr>
              <a:t>The Issue Is: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6F04B9C-9BD2-4E24-9CD0-5773B1859D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8991600" cy="4648200"/>
          </a:xfrm>
        </p:spPr>
        <p:txBody>
          <a:bodyPr>
            <a:spAutoFit/>
          </a:bodyPr>
          <a:lstStyle/>
          <a:p>
            <a:r>
              <a:rPr lang="en-US" altLang="en-US" dirty="0">
                <a:effectLst/>
              </a:rPr>
              <a:t>Does the Holy Spirit as a </a:t>
            </a:r>
            <a:r>
              <a:rPr lang="en-US" altLang="en-US" b="1" u="sng" dirty="0">
                <a:effectLst/>
              </a:rPr>
              <a:t>person immediately</a:t>
            </a:r>
            <a:r>
              <a:rPr lang="en-US" altLang="en-US" dirty="0">
                <a:effectLst/>
              </a:rPr>
              <a:t> and without means enter into and inhabit the body of a Christian separate and apart from the influence of His revealed word???</a:t>
            </a:r>
          </a:p>
          <a:p>
            <a:r>
              <a:rPr lang="en-US" altLang="en-US" dirty="0">
                <a:effectLst/>
              </a:rPr>
              <a:t>If so, </a:t>
            </a:r>
            <a:r>
              <a:rPr lang="en-US" altLang="en-US" b="1" dirty="0">
                <a:solidFill>
                  <a:srgbClr val="FFFF00"/>
                </a:solidFill>
                <a:effectLst/>
              </a:rPr>
              <a:t>what does He do</a:t>
            </a:r>
            <a:r>
              <a:rPr lang="en-US" altLang="en-US" b="1" dirty="0">
                <a:effectLst/>
              </a:rPr>
              <a:t> </a:t>
            </a:r>
            <a:r>
              <a:rPr lang="en-US" altLang="en-US" dirty="0">
                <a:effectLst/>
              </a:rPr>
              <a:t>for the Christian as a result of this bodily indwelling that </a:t>
            </a:r>
            <a:r>
              <a:rPr lang="en-US" altLang="en-US" b="1" u="sng" dirty="0">
                <a:effectLst/>
              </a:rPr>
              <a:t>is not</a:t>
            </a:r>
            <a:r>
              <a:rPr lang="en-US" altLang="en-US" dirty="0">
                <a:effectLst/>
              </a:rPr>
              <a:t> said to be accomplished through the medium of His teaching in the revealed gospel?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>
            <a:extLst>
              <a:ext uri="{FF2B5EF4-FFF2-40B4-BE49-F238E27FC236}">
                <a16:creationId xmlns:a16="http://schemas.microsoft.com/office/drawing/2014/main" id="{28D72574-B788-4768-810D-102C038CBF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5627" y="1295400"/>
            <a:ext cx="8991600" cy="5090624"/>
          </a:xfrm>
        </p:spPr>
        <p:txBody>
          <a:bodyPr>
            <a:spAutoFit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en-US" sz="2800" dirty="0">
                <a:solidFill>
                  <a:srgbClr val="FFFF00"/>
                </a:solidFill>
              </a:rPr>
              <a:t>Some assert a direct personal indwelling, in ways separate and apart from the influence of His word.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effectLst/>
              </a:rPr>
              <a:t>Ben </a:t>
            </a:r>
            <a:r>
              <a:rPr lang="en-US" altLang="en-US" sz="2800" dirty="0" err="1">
                <a:effectLst/>
              </a:rPr>
              <a:t>Bogard</a:t>
            </a:r>
            <a:r>
              <a:rPr lang="en-US" altLang="en-US" sz="2800" dirty="0">
                <a:effectLst/>
              </a:rPr>
              <a:t> (Baptist preacher) said, “The Holy Spirit is present with us now </a:t>
            </a:r>
            <a:r>
              <a:rPr lang="en-US" altLang="en-US" sz="2800" u="sng" dirty="0">
                <a:effectLst/>
              </a:rPr>
              <a:t>just exactly as Jesus Christ </a:t>
            </a:r>
            <a:r>
              <a:rPr lang="en-US" altLang="en-US" sz="2800" dirty="0">
                <a:effectLst/>
              </a:rPr>
              <a:t>was present when he was here on earth in his human body. What I shall affirm is </a:t>
            </a:r>
            <a:r>
              <a:rPr lang="en-US" altLang="en-US" sz="2800" u="sng" dirty="0">
                <a:effectLst/>
              </a:rPr>
              <a:t>that the Holy Spirit is actually present and actually using his personal presence in influencing sinners to be saved</a:t>
            </a:r>
            <a:r>
              <a:rPr lang="en-US" altLang="en-US" sz="2800" dirty="0">
                <a:effectLst/>
              </a:rPr>
              <a:t>.” (page 8). “The Holy Spirit … is </a:t>
            </a:r>
            <a:r>
              <a:rPr lang="en-US" altLang="en-US" sz="2800" u="sng" dirty="0">
                <a:effectLst/>
              </a:rPr>
              <a:t>actually</a:t>
            </a:r>
            <a:r>
              <a:rPr lang="en-US" altLang="en-US" sz="2800" dirty="0">
                <a:effectLst/>
              </a:rPr>
              <a:t> present in all the work of the Lord in this dispensation” (page 10).</a:t>
            </a:r>
          </a:p>
          <a:p>
            <a:pPr>
              <a:lnSpc>
                <a:spcPct val="80000"/>
              </a:lnSpc>
            </a:pPr>
            <a:r>
              <a:rPr lang="en-US" altLang="en-US" sz="2800" dirty="0">
                <a:effectLst/>
              </a:rPr>
              <a:t>J.D. Thomas says “the </a:t>
            </a:r>
            <a:r>
              <a:rPr lang="en-US" altLang="en-US" sz="2800" u="sng" dirty="0">
                <a:effectLst/>
              </a:rPr>
              <a:t>personal Holy Spirit dwelling</a:t>
            </a:r>
            <a:r>
              <a:rPr lang="en-US" altLang="en-US" sz="2800" dirty="0">
                <a:effectLst/>
              </a:rPr>
              <a:t> in the body of the Christian … The Holy Spirit can also inhabit a human body … the Spirit dwells in his body …” (The Spirit and Spirituality, pages 5, 27)</a:t>
            </a:r>
            <a:endParaRPr lang="en-US" altLang="en-US" sz="2800" dirty="0"/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604F0B77-2ACA-44E8-ADD8-8971745CFB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07886"/>
          </a:xfrm>
          <a:noFill/>
          <a:ln/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Alleged Modes Of Holy Spirit Indwelling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>
            <a:extLst>
              <a:ext uri="{FF2B5EF4-FFF2-40B4-BE49-F238E27FC236}">
                <a16:creationId xmlns:a16="http://schemas.microsoft.com/office/drawing/2014/main" id="{67306C0B-4BB1-47D0-8A81-D9C905569B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4119" y="961535"/>
            <a:ext cx="8915400" cy="5867400"/>
          </a:xfrm>
        </p:spPr>
        <p:txBody>
          <a:bodyPr>
            <a:spAutoFit/>
          </a:bodyPr>
          <a:lstStyle/>
          <a:p>
            <a:r>
              <a:rPr lang="en-US" altLang="en-US" dirty="0">
                <a:effectLst/>
              </a:rPr>
              <a:t>All admit that the Holy Spirit dwells in the Christian through the medium of the word.</a:t>
            </a:r>
          </a:p>
          <a:p>
            <a:r>
              <a:rPr lang="en-US" altLang="en-US" dirty="0">
                <a:effectLst/>
              </a:rPr>
              <a:t>Holy Spirit uses the word as the means by which He accomplishes His work in </a:t>
            </a:r>
            <a:r>
              <a:rPr lang="en-US" altLang="en-US" u="sng" dirty="0">
                <a:effectLst/>
              </a:rPr>
              <a:t>conviction, conversion, and sanctification</a:t>
            </a:r>
            <a:r>
              <a:rPr lang="en-US" altLang="en-US" dirty="0">
                <a:effectLst/>
              </a:rPr>
              <a:t>.</a:t>
            </a:r>
          </a:p>
          <a:p>
            <a:r>
              <a:rPr lang="en-US" altLang="en-US" dirty="0">
                <a:effectLst/>
              </a:rPr>
              <a:t>The power for the conversion of alien sinners is the Gospel.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(Romans 1:16,17; </a:t>
            </a:r>
            <a:br>
              <a:rPr lang="en-US" altLang="en-US" dirty="0">
                <a:solidFill>
                  <a:srgbClr val="FFFF00"/>
                </a:solidFill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1 Corinthians 4:15; James 1:18; </a:t>
            </a:r>
            <a:br>
              <a:rPr lang="en-US" altLang="en-US" dirty="0">
                <a:solidFill>
                  <a:srgbClr val="FFFF00"/>
                </a:solidFill>
                <a:effectLst/>
              </a:rPr>
            </a:br>
            <a:r>
              <a:rPr lang="en-US" altLang="en-US" dirty="0">
                <a:solidFill>
                  <a:srgbClr val="FFFF00"/>
                </a:solidFill>
                <a:effectLst/>
              </a:rPr>
              <a:t>1 Peter 1:22-25.)</a:t>
            </a:r>
          </a:p>
          <a:p>
            <a:r>
              <a:rPr lang="en-US" altLang="en-US" dirty="0">
                <a:effectLst/>
              </a:rPr>
              <a:t>That word is powerful enough to get the job done.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James 1:21; 1 Thessalonians 2:13.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7368344-A441-4F75-8A87-AC5F26B044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07886"/>
          </a:xfrm>
          <a:noFill/>
          <a:ln/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Alleged Modes Of Holy Spirit Indwelling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>
            <a:extLst>
              <a:ext uri="{FF2B5EF4-FFF2-40B4-BE49-F238E27FC236}">
                <a16:creationId xmlns:a16="http://schemas.microsoft.com/office/drawing/2014/main" id="{D776E217-EB5C-4E20-B402-0A12A84612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38027" y="1981200"/>
            <a:ext cx="8686800" cy="2554545"/>
          </a:xfrm>
        </p:spPr>
        <p:txBody>
          <a:bodyPr>
            <a:spAutoFit/>
          </a:bodyPr>
          <a:lstStyle/>
          <a:p>
            <a:r>
              <a:rPr lang="en-US" altLang="en-US" dirty="0">
                <a:effectLst/>
              </a:rPr>
              <a:t>The power for the </a:t>
            </a:r>
            <a:r>
              <a:rPr lang="en-US" altLang="en-US" u="sng" dirty="0">
                <a:effectLst/>
              </a:rPr>
              <a:t>sanctification and edification</a:t>
            </a:r>
            <a:r>
              <a:rPr lang="en-US" altLang="en-US" dirty="0">
                <a:effectLst/>
              </a:rPr>
              <a:t> of the saved is in the same gospel. </a:t>
            </a:r>
            <a:r>
              <a:rPr lang="en-US" altLang="en-US" dirty="0">
                <a:solidFill>
                  <a:srgbClr val="FFFF00"/>
                </a:solidFill>
                <a:effectLst/>
              </a:rPr>
              <a:t>John 17:17; 1 Thessalonians 4:1-7; cf. 2 Thessalonians 2:13,14; 1 Peter 2:1-3; Ephesians 4:17-21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870004E-BF18-49F3-BD35-A80DE7C3B9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707886"/>
          </a:xfrm>
          <a:noFill/>
          <a:ln/>
        </p:spPr>
        <p:txBody>
          <a:bodyPr>
            <a:spAutoFit/>
          </a:bodyPr>
          <a:lstStyle/>
          <a:p>
            <a:r>
              <a:rPr lang="en-US" altLang="en-US" sz="4000" dirty="0">
                <a:solidFill>
                  <a:schemeClr val="tx1"/>
                </a:solidFill>
              </a:rPr>
              <a:t>Alleged Modes Of Holy Spirit Indwelling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2157A28-A2AA-417A-897D-E95AC7051E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3546" y="654040"/>
            <a:ext cx="8915400" cy="3416320"/>
          </a:xfrm>
        </p:spPr>
        <p:txBody>
          <a:bodyPr>
            <a:spAutoFit/>
          </a:bodyPr>
          <a:lstStyle/>
          <a:p>
            <a:r>
              <a:rPr lang="en-US" altLang="en-US" sz="5400" dirty="0"/>
              <a:t>The Heart Is Changed </a:t>
            </a:r>
            <a:br>
              <a:rPr lang="en-US" altLang="en-US" sz="5400" dirty="0"/>
            </a:br>
            <a:r>
              <a:rPr lang="en-US" altLang="en-US" sz="5400" dirty="0"/>
              <a:t>By The Gospel …</a:t>
            </a:r>
            <a:br>
              <a:rPr lang="en-US" altLang="en-US" sz="5400" dirty="0"/>
            </a:br>
            <a:r>
              <a:rPr lang="en-US" altLang="en-US" sz="5400" dirty="0"/>
              <a:t>The Medium Through Which The Holy Spirit Works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54D88880-1862-4A8D-9103-8A9F1EE2CF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254" y="5105400"/>
            <a:ext cx="8054834" cy="1077218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George Washington cut down the cherry tree.</a:t>
            </a:r>
          </a:p>
          <a:p>
            <a:r>
              <a:rPr lang="en-US" alt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aramond" panose="02020404030301010803" pitchFamily="18" charset="0"/>
              </a:rPr>
              <a:t>The Axe cut down the cherry tree.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animBg="1"/>
    </p:bld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amwork">
  <a:themeElements>
    <a:clrScheme name="Teamwork 4">
      <a:dk1>
        <a:srgbClr val="006E6B"/>
      </a:dk1>
      <a:lt1>
        <a:srgbClr val="FFFFFF"/>
      </a:lt1>
      <a:dk2>
        <a:srgbClr val="006666"/>
      </a:dk2>
      <a:lt2>
        <a:srgbClr val="B9EFEE"/>
      </a:lt2>
      <a:accent1>
        <a:srgbClr val="33CCCC"/>
      </a:accent1>
      <a:accent2>
        <a:srgbClr val="6AB475"/>
      </a:accent2>
      <a:accent3>
        <a:srgbClr val="AAB8B8"/>
      </a:accent3>
      <a:accent4>
        <a:srgbClr val="DADADA"/>
      </a:accent4>
      <a:accent5>
        <a:srgbClr val="ADE2E2"/>
      </a:accent5>
      <a:accent6>
        <a:srgbClr val="5FA369"/>
      </a:accent6>
      <a:hlink>
        <a:srgbClr val="00FF99"/>
      </a:hlink>
      <a:folHlink>
        <a:srgbClr val="CCFF66"/>
      </a:folHlink>
    </a:clrScheme>
    <a:fontScheme name="Teamwork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anose="020B0604030504040204" pitchFamily="34" charset="0"/>
          </a:defRPr>
        </a:defPPr>
      </a:lstStyle>
    </a:lnDef>
  </a:objectDefaults>
  <a:extraClrSchemeLst>
    <a:extraClrScheme>
      <a:clrScheme name="Teamwork 1">
        <a:dk1>
          <a:srgbClr val="000078"/>
        </a:dk1>
        <a:lt1>
          <a:srgbClr val="FFFFFF"/>
        </a:lt1>
        <a:dk2>
          <a:srgbClr val="000066"/>
        </a:dk2>
        <a:lt2>
          <a:srgbClr val="CCECFF"/>
        </a:lt2>
        <a:accent1>
          <a:srgbClr val="0099CC"/>
        </a:accent1>
        <a:accent2>
          <a:srgbClr val="008080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007373"/>
        </a:accent6>
        <a:hlink>
          <a:srgbClr val="00FFCC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2">
        <a:dk1>
          <a:srgbClr val="0000A6"/>
        </a:dk1>
        <a:lt1>
          <a:srgbClr val="FFFFFF"/>
        </a:lt1>
        <a:dk2>
          <a:srgbClr val="000099"/>
        </a:dk2>
        <a:lt2>
          <a:srgbClr val="CCFFFF"/>
        </a:lt2>
        <a:accent1>
          <a:srgbClr val="00CCFF"/>
        </a:accent1>
        <a:accent2>
          <a:srgbClr val="FFE701"/>
        </a:accent2>
        <a:accent3>
          <a:srgbClr val="AAAACA"/>
        </a:accent3>
        <a:accent4>
          <a:srgbClr val="DADADA"/>
        </a:accent4>
        <a:accent5>
          <a:srgbClr val="AAE2FF"/>
        </a:accent5>
        <a:accent6>
          <a:srgbClr val="E7D101"/>
        </a:accent6>
        <a:hlink>
          <a:srgbClr val="FFCC66"/>
        </a:hlink>
        <a:folHlink>
          <a:srgbClr val="00CA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3">
        <a:dk1>
          <a:srgbClr val="000000"/>
        </a:dk1>
        <a:lt1>
          <a:srgbClr val="E0EBF6"/>
        </a:lt1>
        <a:dk2>
          <a:srgbClr val="77A4AF"/>
        </a:dk2>
        <a:lt2>
          <a:srgbClr val="F3F7FB"/>
        </a:lt2>
        <a:accent1>
          <a:srgbClr val="B9C4D7"/>
        </a:accent1>
        <a:accent2>
          <a:srgbClr val="B1A1C5"/>
        </a:accent2>
        <a:accent3>
          <a:srgbClr val="EDF3FA"/>
        </a:accent3>
        <a:accent4>
          <a:srgbClr val="000000"/>
        </a:accent4>
        <a:accent5>
          <a:srgbClr val="D9DEE8"/>
        </a:accent5>
        <a:accent6>
          <a:srgbClr val="A091B2"/>
        </a:accent6>
        <a:hlink>
          <a:srgbClr val="3F2FB5"/>
        </a:hlink>
        <a:folHlink>
          <a:srgbClr val="31894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4">
        <a:dk1>
          <a:srgbClr val="006E6B"/>
        </a:dk1>
        <a:lt1>
          <a:srgbClr val="FFFFFF"/>
        </a:lt1>
        <a:dk2>
          <a:srgbClr val="006666"/>
        </a:dk2>
        <a:lt2>
          <a:srgbClr val="B9EFEE"/>
        </a:lt2>
        <a:accent1>
          <a:srgbClr val="33CCCC"/>
        </a:accent1>
        <a:accent2>
          <a:srgbClr val="6AB475"/>
        </a:accent2>
        <a:accent3>
          <a:srgbClr val="AAB8B8"/>
        </a:accent3>
        <a:accent4>
          <a:srgbClr val="DADADA"/>
        </a:accent4>
        <a:accent5>
          <a:srgbClr val="ADE2E2"/>
        </a:accent5>
        <a:accent6>
          <a:srgbClr val="5FA369"/>
        </a:accent6>
        <a:hlink>
          <a:srgbClr val="00FF99"/>
        </a:hlink>
        <a:folHlink>
          <a:srgbClr val="CC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5">
        <a:dk1>
          <a:srgbClr val="8ABA8D"/>
        </a:dk1>
        <a:lt1>
          <a:srgbClr val="FFFFFF"/>
        </a:lt1>
        <a:dk2>
          <a:srgbClr val="6FB56D"/>
        </a:dk2>
        <a:lt2>
          <a:srgbClr val="DCF1F4"/>
        </a:lt2>
        <a:accent1>
          <a:srgbClr val="2E7E2E"/>
        </a:accent1>
        <a:accent2>
          <a:srgbClr val="25735D"/>
        </a:accent2>
        <a:accent3>
          <a:srgbClr val="BBD7BA"/>
        </a:accent3>
        <a:accent4>
          <a:srgbClr val="DADADA"/>
        </a:accent4>
        <a:accent5>
          <a:srgbClr val="ADC0AD"/>
        </a:accent5>
        <a:accent6>
          <a:srgbClr val="206853"/>
        </a:accent6>
        <a:hlink>
          <a:srgbClr val="FFFF00"/>
        </a:hlink>
        <a:folHlink>
          <a:srgbClr val="FFF4B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6">
        <a:dk1>
          <a:srgbClr val="005400"/>
        </a:dk1>
        <a:lt1>
          <a:srgbClr val="FFFFFF"/>
        </a:lt1>
        <a:dk2>
          <a:srgbClr val="004800"/>
        </a:dk2>
        <a:lt2>
          <a:srgbClr val="D6D8C0"/>
        </a:lt2>
        <a:accent1>
          <a:srgbClr val="339933"/>
        </a:accent1>
        <a:accent2>
          <a:srgbClr val="7D8C70"/>
        </a:accent2>
        <a:accent3>
          <a:srgbClr val="AAB1AA"/>
        </a:accent3>
        <a:accent4>
          <a:srgbClr val="DADADA"/>
        </a:accent4>
        <a:accent5>
          <a:srgbClr val="ADCAAD"/>
        </a:accent5>
        <a:accent6>
          <a:srgbClr val="717E65"/>
        </a:accent6>
        <a:hlink>
          <a:srgbClr val="CCCC00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amwork 7">
        <a:dk1>
          <a:srgbClr val="000000"/>
        </a:dk1>
        <a:lt1>
          <a:srgbClr val="F5F0BD"/>
        </a:lt1>
        <a:dk2>
          <a:srgbClr val="BD9D69"/>
        </a:dk2>
        <a:lt2>
          <a:srgbClr val="FFFFCC"/>
        </a:lt2>
        <a:accent1>
          <a:srgbClr val="CDBB77"/>
        </a:accent1>
        <a:accent2>
          <a:srgbClr val="F8EBD0"/>
        </a:accent2>
        <a:accent3>
          <a:srgbClr val="F9F6DB"/>
        </a:accent3>
        <a:accent4>
          <a:srgbClr val="000000"/>
        </a:accent4>
        <a:accent5>
          <a:srgbClr val="E3DABD"/>
        </a:accent5>
        <a:accent6>
          <a:srgbClr val="E1D5BC"/>
        </a:accent6>
        <a:hlink>
          <a:srgbClr val="FF9900"/>
        </a:hlink>
        <a:folHlink>
          <a:srgbClr val="C64B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8">
        <a:dk1>
          <a:srgbClr val="000000"/>
        </a:dk1>
        <a:lt1>
          <a:srgbClr val="E2DDD4"/>
        </a:lt1>
        <a:dk2>
          <a:srgbClr val="000000"/>
        </a:dk2>
        <a:lt2>
          <a:srgbClr val="EFEBE3"/>
        </a:lt2>
        <a:accent1>
          <a:srgbClr val="F2F2F2"/>
        </a:accent1>
        <a:accent2>
          <a:srgbClr val="C4AD74"/>
        </a:accent2>
        <a:accent3>
          <a:srgbClr val="EEEBE6"/>
        </a:accent3>
        <a:accent4>
          <a:srgbClr val="000000"/>
        </a:accent4>
        <a:accent5>
          <a:srgbClr val="F7F7F7"/>
        </a:accent5>
        <a:accent6>
          <a:srgbClr val="B19C68"/>
        </a:accent6>
        <a:hlink>
          <a:srgbClr val="A46032"/>
        </a:hlink>
        <a:folHlink>
          <a:srgbClr val="8F8E7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amwork 9">
        <a:dk1>
          <a:srgbClr val="8A0000"/>
        </a:dk1>
        <a:lt1>
          <a:srgbClr val="FFFFFF"/>
        </a:lt1>
        <a:dk2>
          <a:srgbClr val="800000"/>
        </a:dk2>
        <a:lt2>
          <a:srgbClr val="FFFFCC"/>
        </a:lt2>
        <a:accent1>
          <a:srgbClr val="FF5831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4AD"/>
        </a:accent5>
        <a:accent6>
          <a:srgbClr val="B24B36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Textured</Template>
  <TotalTime>237</TotalTime>
  <Words>1120</Words>
  <Application>Microsoft Office PowerPoint</Application>
  <PresentationFormat>On-screen Show (4:3)</PresentationFormat>
  <Paragraphs>121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Garamond</vt:lpstr>
      <vt:lpstr>Tahoma</vt:lpstr>
      <vt:lpstr>Wingdings</vt:lpstr>
      <vt:lpstr>Textured</vt:lpstr>
      <vt:lpstr>Teamwork</vt:lpstr>
      <vt:lpstr>The Indwelling  Of The Holy Spirit</vt:lpstr>
      <vt:lpstr>PowerPoint Presentation</vt:lpstr>
      <vt:lpstr>PowerPoint Presentation</vt:lpstr>
      <vt:lpstr>Indwelling of Holy Spirit – The Issue Is Not:</vt:lpstr>
      <vt:lpstr>Indwelling of Holy Spirit – The Issue Is:</vt:lpstr>
      <vt:lpstr>Alleged Modes Of Holy Spirit Indwelling</vt:lpstr>
      <vt:lpstr>Alleged Modes Of Holy Spirit Indwelling</vt:lpstr>
      <vt:lpstr>Alleged Modes Of Holy Spirit Indwelling</vt:lpstr>
      <vt:lpstr>The Heart Is Changed  By The Gospel … The Medium Through Which The Holy Spirit Works</vt:lpstr>
      <vt:lpstr>THE WORD AND THE SPIRIT</vt:lpstr>
      <vt:lpstr>THE WORD AND THE SPIRIT</vt:lpstr>
      <vt:lpstr>THE INDWELLING DEITY</vt:lpstr>
      <vt:lpstr>THE INDWELLING DEITY</vt:lpstr>
      <vt:lpstr>THE INDWELLING DEITY</vt:lpstr>
      <vt:lpstr>PowerPoint Presentation</vt:lpstr>
      <vt:lpstr>Compare</vt:lpstr>
      <vt:lpstr>Conclusion On Indwelling</vt:lpstr>
      <vt:lpstr>Conclusion On Indwelling</vt:lpstr>
      <vt:lpstr>Conclusion On Indwelling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Indwelling  Of The Holy Spirit</dc:title>
  <dc:creator>Micky D. Galloway</dc:creator>
  <cp:lastModifiedBy>Richard Lidh</cp:lastModifiedBy>
  <cp:revision>14</cp:revision>
  <cp:lastPrinted>2021-11-14T03:08:17Z</cp:lastPrinted>
  <dcterms:created xsi:type="dcterms:W3CDTF">2006-05-25T16:31:42Z</dcterms:created>
  <dcterms:modified xsi:type="dcterms:W3CDTF">2021-11-14T03:08:20Z</dcterms:modified>
</cp:coreProperties>
</file>